
<file path=[Content_Types].xml><?xml version="1.0" encoding="utf-8"?>
<Types xmlns="http://schemas.openxmlformats.org/package/2006/content-types">
  <Default Extension="xml" ContentType="application/xml"/>
  <Default Extension="jpeg" ContentType="image/jpeg"/>
  <Default Extension="png" ContentType="image/png"/>
  <Default Extension="wdp" ContentType="image/vnd.ms-photo"/>
  <Default Extension="rels" ContentType="application/vnd.openxmlformats-package.relationships+xml"/>
  <Override PartName="/customXml/itemProps1.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
  </p:notesMasterIdLst>
  <p:handoutMasterIdLst>
    <p:handoutMasterId r:id="rId18"/>
  </p:handoutMasterIdLst>
  <p:sldIdLst>
    <p:sldId id="276" r:id="rId3"/>
    <p:sldId id="277" r:id="rId4"/>
    <p:sldId id="318" r:id="rId6"/>
    <p:sldId id="257" r:id="rId7"/>
    <p:sldId id="319" r:id="rId8"/>
    <p:sldId id="320" r:id="rId9"/>
    <p:sldId id="390" r:id="rId10"/>
    <p:sldId id="321" r:id="rId11"/>
    <p:sldId id="322" r:id="rId12"/>
    <p:sldId id="323" r:id="rId13"/>
    <p:sldId id="383" r:id="rId14"/>
    <p:sldId id="384" r:id="rId15"/>
    <p:sldId id="391" r:id="rId16"/>
    <p:sldId id="283" r:id="rId17"/>
  </p:sldIdLst>
  <p:sldSz cx="12192000" cy="6858000"/>
  <p:notesSz cx="7103745" cy="10234295"/>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2B2B2"/>
    <a:srgbClr val="202020"/>
    <a:srgbClr val="323232"/>
    <a:srgbClr val="CC3300"/>
    <a:srgbClr val="CC0000"/>
    <a:srgbClr val="FF3300"/>
    <a:srgbClr val="990000"/>
    <a:srgbClr val="FF8D41"/>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278" autoAdjust="0"/>
    <p:restoredTop sz="94660"/>
  </p:normalViewPr>
  <p:slideViewPr>
    <p:cSldViewPr snapToGrid="0" showGuides="1">
      <p:cViewPr varScale="1">
        <p:scale>
          <a:sx n="75" d="100"/>
          <a:sy n="75" d="100"/>
        </p:scale>
        <p:origin x="90" y="96"/>
      </p:cViewPr>
      <p:guideLst>
        <p:guide orient="horz" pos="2160"/>
        <p:guide pos="3840"/>
      </p:guideLst>
    </p:cSldViewPr>
  </p:slideViewPr>
  <p:notesTextViewPr>
    <p:cViewPr>
      <p:scale>
        <a:sx n="3" d="2"/>
        <a:sy n="3" d="2"/>
      </p:scale>
      <p:origin x="0" y="0"/>
    </p:cViewPr>
  </p:notesTextViewPr>
  <p:gridSpacing cx="72000" cy="720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notesMaster" Target="notesMasters/notesMaster1.xml"/><Relationship Id="rId4" Type="http://schemas.openxmlformats.org/officeDocument/2006/relationships/slide" Target="slides/slide2.xml"/><Relationship Id="rId3" Type="http://schemas.openxmlformats.org/officeDocument/2006/relationships/slide" Target="slides/slide1.xml"/><Relationship Id="rId23" Type="http://schemas.openxmlformats.org/officeDocument/2006/relationships/customXml" Target="../customXml/item1.xml"/><Relationship Id="rId22" Type="http://schemas.openxmlformats.org/officeDocument/2006/relationships/customXmlProps" Target="../customXml/itemProps1.xml"/><Relationship Id="rId21" Type="http://schemas.openxmlformats.org/officeDocument/2006/relationships/tableStyles" Target="tableStyles.xml"/><Relationship Id="rId20" Type="http://schemas.openxmlformats.org/officeDocument/2006/relationships/viewProps" Target="viewProps.xml"/><Relationship Id="rId2" Type="http://schemas.openxmlformats.org/officeDocument/2006/relationships/theme" Target="theme/theme1.xml"/><Relationship Id="rId19" Type="http://schemas.openxmlformats.org/officeDocument/2006/relationships/presProps" Target="presProps.xml"/><Relationship Id="rId18" Type="http://schemas.openxmlformats.org/officeDocument/2006/relationships/handoutMaster" Target="handoutMasters/handoutMaster1.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true"/>
          </p:cNvSpPr>
          <p:nvPr>
            <p:ph type="hdr" sz="quarter"/>
          </p:nvPr>
        </p:nvSpPr>
        <p:spPr>
          <a:xfrm>
            <a:off x="0" y="0"/>
            <a:ext cx="3078290" cy="513492"/>
          </a:xfrm>
          <a:prstGeom prst="rect">
            <a:avLst/>
          </a:prstGeom>
        </p:spPr>
        <p:txBody>
          <a:bodyPr vert="horz" lIns="91440" tIns="45720" rIns="91440" bIns="45720" rtlCol="0"/>
          <a:lstStyle>
            <a:lvl1pPr algn="l">
              <a:defRPr sz="1245"/>
            </a:lvl1pPr>
          </a:lstStyle>
          <a:p>
            <a:endParaRPr lang="zh-CN" altLang="en-US"/>
          </a:p>
        </p:txBody>
      </p:sp>
      <p:sp>
        <p:nvSpPr>
          <p:cNvPr id="3" name="日期占位符 2"/>
          <p:cNvSpPr>
            <a:spLocks noGrp="true"/>
          </p:cNvSpPr>
          <p:nvPr>
            <p:ph type="dt" sz="quarter" idx="1"/>
          </p:nvPr>
        </p:nvSpPr>
        <p:spPr>
          <a:xfrm>
            <a:off x="4023812" y="0"/>
            <a:ext cx="3078290" cy="513492"/>
          </a:xfrm>
          <a:prstGeom prst="rect">
            <a:avLst/>
          </a:prstGeom>
        </p:spPr>
        <p:txBody>
          <a:bodyPr vert="horz" lIns="91440" tIns="45720" rIns="91440" bIns="45720" rtlCol="0"/>
          <a:lstStyle>
            <a:lvl1pPr algn="r">
              <a:defRPr sz="1245"/>
            </a:lvl1pPr>
          </a:lstStyle>
          <a:p>
            <a:fld id="{0F9B84EA-7D68-4D60-9CB1-D50884785D1C}" type="datetimeFigureOut">
              <a:rPr lang="zh-CN" altLang="en-US" smtClean="0"/>
            </a:fld>
            <a:endParaRPr lang="zh-CN" altLang="en-US"/>
          </a:p>
        </p:txBody>
      </p:sp>
      <p:sp>
        <p:nvSpPr>
          <p:cNvPr id="4" name="页脚占位符 3"/>
          <p:cNvSpPr>
            <a:spLocks noGrp="true"/>
          </p:cNvSpPr>
          <p:nvPr>
            <p:ph type="ftr" sz="quarter" idx="2"/>
          </p:nvPr>
        </p:nvSpPr>
        <p:spPr>
          <a:xfrm>
            <a:off x="0" y="9720804"/>
            <a:ext cx="3078290" cy="513491"/>
          </a:xfrm>
          <a:prstGeom prst="rect">
            <a:avLst/>
          </a:prstGeom>
        </p:spPr>
        <p:txBody>
          <a:bodyPr vert="horz" lIns="91440" tIns="45720" rIns="91440" bIns="45720" rtlCol="0" anchor="b"/>
          <a:lstStyle>
            <a:lvl1pPr algn="l">
              <a:defRPr sz="1245"/>
            </a:lvl1pPr>
          </a:lstStyle>
          <a:p>
            <a:endParaRPr lang="zh-CN" altLang="en-US"/>
          </a:p>
        </p:txBody>
      </p:sp>
      <p:sp>
        <p:nvSpPr>
          <p:cNvPr id="5" name="灯片编号占位符 4"/>
          <p:cNvSpPr>
            <a:spLocks noGrp="true"/>
          </p:cNvSpPr>
          <p:nvPr>
            <p:ph type="sldNum" sz="quarter" idx="3"/>
          </p:nvPr>
        </p:nvSpPr>
        <p:spPr>
          <a:xfrm>
            <a:off x="4023812" y="9720804"/>
            <a:ext cx="3078290" cy="513491"/>
          </a:xfrm>
          <a:prstGeom prst="rect">
            <a:avLst/>
          </a:prstGeom>
        </p:spPr>
        <p:txBody>
          <a:bodyPr vert="horz" lIns="91440" tIns="45720" rIns="91440" bIns="45720" rtlCol="0" anchor="b"/>
          <a:lstStyle>
            <a:lvl1pPr algn="r">
              <a:defRPr sz="1245"/>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true"/>
          </p:cNvSpPr>
          <p:nvPr>
            <p:ph type="hdr" sz="quarter"/>
          </p:nvPr>
        </p:nvSpPr>
        <p:spPr>
          <a:xfrm>
            <a:off x="0" y="0"/>
            <a:ext cx="3078163" cy="512763"/>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true"/>
          </p:cNvSpPr>
          <p:nvPr>
            <p:ph type="dt" idx="1"/>
          </p:nvPr>
        </p:nvSpPr>
        <p:spPr>
          <a:xfrm>
            <a:off x="4024313" y="0"/>
            <a:ext cx="3078162" cy="512763"/>
          </a:xfrm>
          <a:prstGeom prst="rect">
            <a:avLst/>
          </a:prstGeom>
        </p:spPr>
        <p:txBody>
          <a:bodyPr vert="horz" lIns="91440" tIns="45720" rIns="91440" bIns="45720" rtlCol="0"/>
          <a:lstStyle>
            <a:lvl1pPr algn="r">
              <a:defRPr sz="1200"/>
            </a:lvl1pPr>
          </a:lstStyle>
          <a:p>
            <a:fld id="{D6C8D182-E4C8-4120-9249-FC9774456FFA}" type="datetimeFigureOut">
              <a:rPr lang="zh-CN" altLang="en-US" smtClean="0"/>
            </a:fld>
            <a:endParaRPr lang="zh-CN" altLang="en-US"/>
          </a:p>
        </p:txBody>
      </p:sp>
      <p:sp>
        <p:nvSpPr>
          <p:cNvPr id="4" name="幻灯片图像占位符 3"/>
          <p:cNvSpPr>
            <a:spLocks noGrp="true" noRot="true" noChangeAspect="true"/>
          </p:cNvSpPr>
          <p:nvPr>
            <p:ph type="sldImg" idx="2"/>
          </p:nvPr>
        </p:nvSpPr>
        <p:spPr>
          <a:xfrm>
            <a:off x="482600" y="1279525"/>
            <a:ext cx="6140450" cy="34544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true"/>
          </p:cNvSpPr>
          <p:nvPr>
            <p:ph type="body" sz="quarter" idx="3"/>
          </p:nvPr>
        </p:nvSpPr>
        <p:spPr>
          <a:xfrm>
            <a:off x="711200" y="4926013"/>
            <a:ext cx="5683250" cy="4029075"/>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true"/>
          </p:cNvSpPr>
          <p:nvPr>
            <p:ph type="ftr" sz="quarter" idx="4"/>
          </p:nvPr>
        </p:nvSpPr>
        <p:spPr>
          <a:xfrm>
            <a:off x="0" y="9721850"/>
            <a:ext cx="3078163" cy="512763"/>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true"/>
          </p:cNvSpPr>
          <p:nvPr>
            <p:ph type="sldNum" sz="quarter" idx="5"/>
          </p:nvPr>
        </p:nvSpPr>
        <p:spPr>
          <a:xfrm>
            <a:off x="4024313" y="9721850"/>
            <a:ext cx="3078162" cy="512763"/>
          </a:xfrm>
          <a:prstGeom prst="rect">
            <a:avLst/>
          </a:prstGeom>
        </p:spPr>
        <p:txBody>
          <a:bodyPr vert="horz" lIns="91440" tIns="45720" rIns="91440" bIns="45720" rtlCol="0" anchor="b"/>
          <a:lstStyle>
            <a:lvl1pPr algn="r">
              <a:defRPr sz="1200"/>
            </a:lvl1pPr>
          </a:lstStyle>
          <a:p>
            <a:fld id="{85D0DACE-38E0-42D2-9336-2B707D34BC6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true" noRot="true" noChangeAspect="true"/>
          </p:cNvSpPr>
          <p:nvPr>
            <p:ph type="sldImg"/>
          </p:nvPr>
        </p:nvSpPr>
        <p:spPr/>
      </p:sp>
      <p:sp>
        <p:nvSpPr>
          <p:cNvPr id="3" name="备注占位符 2"/>
          <p:cNvSpPr>
            <a:spLocks noGrp="true"/>
          </p:cNvSpPr>
          <p:nvPr>
            <p:ph type="body" idx="1"/>
          </p:nvPr>
        </p:nvSpPr>
        <p:spPr/>
        <p:txBody>
          <a:bodyPr/>
          <a:lstStyle/>
          <a:p>
            <a:endParaRPr lang="zh-CN" altLang="en-US"/>
          </a:p>
        </p:txBody>
      </p:sp>
      <p:sp>
        <p:nvSpPr>
          <p:cNvPr id="4" name="灯片编号占位符 3"/>
          <p:cNvSpPr>
            <a:spLocks noGrp="true"/>
          </p:cNvSpPr>
          <p:nvPr>
            <p:ph type="sldNum" sz="quarter" idx="10"/>
          </p:nvPr>
        </p:nvSpPr>
        <p:spPr/>
        <p:txBody>
          <a:bodyPr/>
          <a:lstStyle/>
          <a:p>
            <a:fld id="{B3D72F79-8D12-4E95-BD8F-1E4847E72B62}"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true" noRot="true" noChangeAspect="true"/>
          </p:cNvSpPr>
          <p:nvPr>
            <p:ph type="sldImg"/>
          </p:nvPr>
        </p:nvSpPr>
        <p:spPr/>
      </p:sp>
      <p:sp>
        <p:nvSpPr>
          <p:cNvPr id="3" name="备注占位符 2"/>
          <p:cNvSpPr>
            <a:spLocks noGrp="true"/>
          </p:cNvSpPr>
          <p:nvPr>
            <p:ph type="body" idx="1"/>
          </p:nvPr>
        </p:nvSpPr>
        <p:spPr/>
        <p:txBody>
          <a:bodyPr/>
          <a:lstStyle/>
          <a:p>
            <a:endParaRPr lang="zh-CN" dirty="0"/>
          </a:p>
        </p:txBody>
      </p:sp>
      <p:sp>
        <p:nvSpPr>
          <p:cNvPr id="4" name="灯片编号占位符 3"/>
          <p:cNvSpPr>
            <a:spLocks noGrp="true"/>
          </p:cNvSpPr>
          <p:nvPr>
            <p:ph type="sldNum" sz="quarter" idx="10"/>
          </p:nvPr>
        </p:nvSpPr>
        <p:spPr/>
        <p:txBody>
          <a:bodyPr/>
          <a:lstStyle/>
          <a:p>
            <a:fld id="{7B963944-84AD-4C31-99FF-18D9B5868545}"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true" noRot="true" noChangeAspect="true"/>
          </p:cNvSpPr>
          <p:nvPr>
            <p:ph type="sldImg"/>
          </p:nvPr>
        </p:nvSpPr>
        <p:spPr/>
      </p:sp>
      <p:sp>
        <p:nvSpPr>
          <p:cNvPr id="3" name="备注占位符 2"/>
          <p:cNvSpPr>
            <a:spLocks noGrp="true"/>
          </p:cNvSpPr>
          <p:nvPr>
            <p:ph type="body" idx="1"/>
          </p:nvPr>
        </p:nvSpPr>
        <p:spPr/>
        <p:txBody>
          <a:bodyPr/>
          <a:lstStyle/>
          <a:p>
            <a:endParaRPr lang="zh-CN" dirty="0"/>
          </a:p>
        </p:txBody>
      </p:sp>
      <p:sp>
        <p:nvSpPr>
          <p:cNvPr id="4" name="灯片编号占位符 3"/>
          <p:cNvSpPr>
            <a:spLocks noGrp="true"/>
          </p:cNvSpPr>
          <p:nvPr>
            <p:ph type="sldNum" sz="quarter" idx="10"/>
          </p:nvPr>
        </p:nvSpPr>
        <p:spPr/>
        <p:txBody>
          <a:bodyPr/>
          <a:lstStyle/>
          <a:p>
            <a:fld id="{7B963944-84AD-4C31-99FF-18D9B5868545}"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true" noRot="true" noChangeAspect="true"/>
          </p:cNvSpPr>
          <p:nvPr>
            <p:ph type="sldImg"/>
          </p:nvPr>
        </p:nvSpPr>
        <p:spPr/>
      </p:sp>
      <p:sp>
        <p:nvSpPr>
          <p:cNvPr id="3" name="备注占位符 2"/>
          <p:cNvSpPr>
            <a:spLocks noGrp="true"/>
          </p:cNvSpPr>
          <p:nvPr>
            <p:ph type="body" idx="1"/>
          </p:nvPr>
        </p:nvSpPr>
        <p:spPr/>
        <p:txBody>
          <a:bodyPr/>
          <a:lstStyle/>
          <a:p>
            <a:endParaRPr lang="zh-CN" dirty="0"/>
          </a:p>
        </p:txBody>
      </p:sp>
      <p:sp>
        <p:nvSpPr>
          <p:cNvPr id="4" name="灯片编号占位符 3"/>
          <p:cNvSpPr>
            <a:spLocks noGrp="true"/>
          </p:cNvSpPr>
          <p:nvPr>
            <p:ph type="sldNum" sz="quarter" idx="10"/>
          </p:nvPr>
        </p:nvSpPr>
        <p:spPr/>
        <p:txBody>
          <a:bodyPr/>
          <a:lstStyle/>
          <a:p>
            <a:fld id="{7B963944-84AD-4C31-99FF-18D9B5868545}"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true" noRot="true" noChangeAspect="true"/>
          </p:cNvSpPr>
          <p:nvPr>
            <p:ph type="sldImg"/>
          </p:nvPr>
        </p:nvSpPr>
        <p:spPr/>
      </p:sp>
      <p:sp>
        <p:nvSpPr>
          <p:cNvPr id="3" name="备注占位符 2"/>
          <p:cNvSpPr>
            <a:spLocks noGrp="true"/>
          </p:cNvSpPr>
          <p:nvPr>
            <p:ph type="body" idx="1"/>
          </p:nvPr>
        </p:nvSpPr>
        <p:spPr/>
        <p:txBody>
          <a:bodyPr/>
          <a:lstStyle/>
          <a:p>
            <a:endParaRPr lang="zh-CN" dirty="0"/>
          </a:p>
        </p:txBody>
      </p:sp>
      <p:sp>
        <p:nvSpPr>
          <p:cNvPr id="4" name="灯片编号占位符 3"/>
          <p:cNvSpPr>
            <a:spLocks noGrp="true"/>
          </p:cNvSpPr>
          <p:nvPr>
            <p:ph type="sldNum" sz="quarter" idx="10"/>
          </p:nvPr>
        </p:nvSpPr>
        <p:spPr/>
        <p:txBody>
          <a:bodyPr/>
          <a:lstStyle/>
          <a:p>
            <a:fld id="{7B963944-84AD-4C31-99FF-18D9B5868545}"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true" noRot="true" noChangeAspect="true"/>
          </p:cNvSpPr>
          <p:nvPr>
            <p:ph type="sldImg"/>
          </p:nvPr>
        </p:nvSpPr>
        <p:spPr/>
      </p:sp>
      <p:sp>
        <p:nvSpPr>
          <p:cNvPr id="3" name="备注占位符 2"/>
          <p:cNvSpPr>
            <a:spLocks noGrp="true"/>
          </p:cNvSpPr>
          <p:nvPr>
            <p:ph type="body" idx="1"/>
          </p:nvPr>
        </p:nvSpPr>
        <p:spPr/>
        <p:txBody>
          <a:bodyPr/>
          <a:lstStyle/>
          <a:p>
            <a:endParaRPr lang="zh-CN" dirty="0"/>
          </a:p>
        </p:txBody>
      </p:sp>
      <p:sp>
        <p:nvSpPr>
          <p:cNvPr id="4" name="灯片编号占位符 3"/>
          <p:cNvSpPr>
            <a:spLocks noGrp="true"/>
          </p:cNvSpPr>
          <p:nvPr>
            <p:ph type="sldNum" sz="quarter" idx="10"/>
          </p:nvPr>
        </p:nvSpPr>
        <p:spPr/>
        <p:txBody>
          <a:bodyPr/>
          <a:lstStyle/>
          <a:p>
            <a:fld id="{7B963944-84AD-4C31-99FF-18D9B5868545}"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true" noRot="true" noChangeAspect="true"/>
          </p:cNvSpPr>
          <p:nvPr>
            <p:ph type="sldImg"/>
          </p:nvPr>
        </p:nvSpPr>
        <p:spPr/>
      </p:sp>
      <p:sp>
        <p:nvSpPr>
          <p:cNvPr id="3" name="备注占位符 2"/>
          <p:cNvSpPr>
            <a:spLocks noGrp="true"/>
          </p:cNvSpPr>
          <p:nvPr>
            <p:ph type="body" idx="1"/>
          </p:nvPr>
        </p:nvSpPr>
        <p:spPr/>
        <p:txBody>
          <a:bodyPr/>
          <a:lstStyle/>
          <a:p>
            <a:endParaRPr lang="zh-CN" dirty="0"/>
          </a:p>
        </p:txBody>
      </p:sp>
      <p:sp>
        <p:nvSpPr>
          <p:cNvPr id="4" name="灯片编号占位符 3"/>
          <p:cNvSpPr>
            <a:spLocks noGrp="true"/>
          </p:cNvSpPr>
          <p:nvPr>
            <p:ph type="sldNum" sz="quarter" idx="10"/>
          </p:nvPr>
        </p:nvSpPr>
        <p:spPr/>
        <p:txBody>
          <a:bodyPr/>
          <a:lstStyle/>
          <a:p>
            <a:fld id="{7B963944-84AD-4C31-99FF-18D9B5868545}"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true" noRot="true" noChangeAspect="true"/>
          </p:cNvSpPr>
          <p:nvPr>
            <p:ph type="sldImg"/>
          </p:nvPr>
        </p:nvSpPr>
        <p:spPr/>
      </p:sp>
      <p:sp>
        <p:nvSpPr>
          <p:cNvPr id="3" name="备注占位符 2"/>
          <p:cNvSpPr>
            <a:spLocks noGrp="true"/>
          </p:cNvSpPr>
          <p:nvPr>
            <p:ph type="body" idx="1"/>
          </p:nvPr>
        </p:nvSpPr>
        <p:spPr/>
        <p:txBody>
          <a:bodyPr/>
          <a:lstStyle/>
          <a:p>
            <a:endParaRPr lang="zh-CN" dirty="0"/>
          </a:p>
        </p:txBody>
      </p:sp>
      <p:sp>
        <p:nvSpPr>
          <p:cNvPr id="4" name="灯片编号占位符 3"/>
          <p:cNvSpPr>
            <a:spLocks noGrp="true"/>
          </p:cNvSpPr>
          <p:nvPr>
            <p:ph type="sldNum" sz="quarter" idx="10"/>
          </p:nvPr>
        </p:nvSpPr>
        <p:spPr/>
        <p:txBody>
          <a:bodyPr/>
          <a:lstStyle/>
          <a:p>
            <a:fld id="{7B963944-84AD-4C31-99FF-18D9B5868545}"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true" noRot="true" noChangeAspect="true"/>
          </p:cNvSpPr>
          <p:nvPr>
            <p:ph type="sldImg"/>
          </p:nvPr>
        </p:nvSpPr>
        <p:spPr/>
      </p:sp>
      <p:sp>
        <p:nvSpPr>
          <p:cNvPr id="3" name="备注占位符 2"/>
          <p:cNvSpPr>
            <a:spLocks noGrp="true"/>
          </p:cNvSpPr>
          <p:nvPr>
            <p:ph type="body" idx="1"/>
          </p:nvPr>
        </p:nvSpPr>
        <p:spPr/>
        <p:txBody>
          <a:bodyPr/>
          <a:lstStyle/>
          <a:p>
            <a:endParaRPr lang="zh-CN" dirty="0"/>
          </a:p>
        </p:txBody>
      </p:sp>
      <p:sp>
        <p:nvSpPr>
          <p:cNvPr id="4" name="灯片编号占位符 3"/>
          <p:cNvSpPr>
            <a:spLocks noGrp="true"/>
          </p:cNvSpPr>
          <p:nvPr>
            <p:ph type="sldNum" sz="quarter" idx="10"/>
          </p:nvPr>
        </p:nvSpPr>
        <p:spPr/>
        <p:txBody>
          <a:bodyPr/>
          <a:lstStyle/>
          <a:p>
            <a:fld id="{7B963944-84AD-4C31-99FF-18D9B5868545}"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true" noRot="true" noChangeAspect="true"/>
          </p:cNvSpPr>
          <p:nvPr>
            <p:ph type="sldImg"/>
          </p:nvPr>
        </p:nvSpPr>
        <p:spPr/>
      </p:sp>
      <p:sp>
        <p:nvSpPr>
          <p:cNvPr id="3" name="备注占位符 2"/>
          <p:cNvSpPr>
            <a:spLocks noGrp="true"/>
          </p:cNvSpPr>
          <p:nvPr>
            <p:ph type="body" idx="1"/>
          </p:nvPr>
        </p:nvSpPr>
        <p:spPr/>
        <p:txBody>
          <a:bodyPr/>
          <a:lstStyle/>
          <a:p>
            <a:endParaRPr lang="zh-CN" dirty="0"/>
          </a:p>
        </p:txBody>
      </p:sp>
      <p:sp>
        <p:nvSpPr>
          <p:cNvPr id="4" name="灯片编号占位符 3"/>
          <p:cNvSpPr>
            <a:spLocks noGrp="true"/>
          </p:cNvSpPr>
          <p:nvPr>
            <p:ph type="sldNum" sz="quarter" idx="10"/>
          </p:nvPr>
        </p:nvSpPr>
        <p:spPr/>
        <p:txBody>
          <a:bodyPr/>
          <a:lstStyle/>
          <a:p>
            <a:fld id="{7B963944-84AD-4C31-99FF-18D9B5868545}"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true" noRot="true" noChangeAspect="true"/>
          </p:cNvSpPr>
          <p:nvPr>
            <p:ph type="sldImg"/>
          </p:nvPr>
        </p:nvSpPr>
        <p:spPr/>
      </p:sp>
      <p:sp>
        <p:nvSpPr>
          <p:cNvPr id="3" name="备注占位符 2"/>
          <p:cNvSpPr>
            <a:spLocks noGrp="true"/>
          </p:cNvSpPr>
          <p:nvPr>
            <p:ph type="body" idx="1"/>
          </p:nvPr>
        </p:nvSpPr>
        <p:spPr/>
        <p:txBody>
          <a:bodyPr/>
          <a:lstStyle/>
          <a:p>
            <a:endParaRPr lang="zh-CN" dirty="0"/>
          </a:p>
        </p:txBody>
      </p:sp>
      <p:sp>
        <p:nvSpPr>
          <p:cNvPr id="4" name="灯片编号占位符 3"/>
          <p:cNvSpPr>
            <a:spLocks noGrp="true"/>
          </p:cNvSpPr>
          <p:nvPr>
            <p:ph type="sldNum" sz="quarter" idx="10"/>
          </p:nvPr>
        </p:nvSpPr>
        <p:spPr/>
        <p:txBody>
          <a:bodyPr/>
          <a:lstStyle/>
          <a:p>
            <a:fld id="{7B963944-84AD-4C31-99FF-18D9B5868545}"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true" noRot="true" noChangeAspect="true"/>
          </p:cNvSpPr>
          <p:nvPr>
            <p:ph type="sldImg"/>
          </p:nvPr>
        </p:nvSpPr>
        <p:spPr/>
      </p:sp>
      <p:sp>
        <p:nvSpPr>
          <p:cNvPr id="3" name="备注占位符 2"/>
          <p:cNvSpPr>
            <a:spLocks noGrp="true"/>
          </p:cNvSpPr>
          <p:nvPr>
            <p:ph type="body" idx="1"/>
          </p:nvPr>
        </p:nvSpPr>
        <p:spPr/>
        <p:txBody>
          <a:bodyPr/>
          <a:lstStyle/>
          <a:p>
            <a:endParaRPr lang="zh-CN" dirty="0"/>
          </a:p>
        </p:txBody>
      </p:sp>
      <p:sp>
        <p:nvSpPr>
          <p:cNvPr id="4" name="灯片编号占位符 3"/>
          <p:cNvSpPr>
            <a:spLocks noGrp="true"/>
          </p:cNvSpPr>
          <p:nvPr>
            <p:ph type="sldNum" sz="quarter" idx="10"/>
          </p:nvPr>
        </p:nvSpPr>
        <p:spPr/>
        <p:txBody>
          <a:bodyPr/>
          <a:lstStyle/>
          <a:p>
            <a:fld id="{7B963944-84AD-4C31-99FF-18D9B5868545}"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true"/>
          </p:cNvSpPr>
          <p:nvPr>
            <p:ph type="ctrTitle" hasCustomPrompt="true"/>
          </p:nvPr>
        </p:nvSpPr>
        <p:spPr>
          <a:xfrm>
            <a:off x="1524000" y="1322962"/>
            <a:ext cx="9144000" cy="2187001"/>
          </a:xfrm>
        </p:spPr>
        <p:txBody>
          <a:bodyPr anchor="b">
            <a:normAutofit/>
          </a:bodyPr>
          <a:lstStyle>
            <a:lvl1pPr algn="ctr">
              <a:lnSpc>
                <a:spcPct val="130000"/>
              </a:lnSpc>
              <a:defRPr sz="6000">
                <a:effectLst>
                  <a:outerShdw blurRad="38100" dist="38100" dir="2700000" algn="tl">
                    <a:srgbClr val="000000">
                      <a:alpha val="43137"/>
                    </a:srgbClr>
                  </a:outerShdw>
                </a:effectLst>
              </a:defRPr>
            </a:lvl1pPr>
          </a:lstStyle>
          <a:p>
            <a:r>
              <a:rPr lang="zh-CN" altLang="en-US" dirty="0"/>
              <a:t>单击此处添加标题</a:t>
            </a:r>
            <a:endParaRPr lang="zh-CN" altLang="en-US" dirty="0"/>
          </a:p>
        </p:txBody>
      </p:sp>
      <p:sp>
        <p:nvSpPr>
          <p:cNvPr id="4" name="日期占位符 3"/>
          <p:cNvSpPr>
            <a:spLocks noGrp="true"/>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true"/>
          </p:cNvSpPr>
          <p:nvPr>
            <p:ph type="ftr" sz="quarter" idx="11"/>
          </p:nvPr>
        </p:nvSpPr>
        <p:spPr/>
        <p:txBody>
          <a:bodyPr/>
          <a:lstStyle/>
          <a:p>
            <a:endParaRPr lang="zh-CN" altLang="en-US"/>
          </a:p>
        </p:txBody>
      </p:sp>
      <p:sp>
        <p:nvSpPr>
          <p:cNvPr id="6" name="灯片编号占位符 5"/>
          <p:cNvSpPr>
            <a:spLocks noGrp="true"/>
          </p:cNvSpPr>
          <p:nvPr>
            <p:ph type="sldNum" sz="quarter" idx="12"/>
          </p:nvPr>
        </p:nvSpPr>
        <p:spPr/>
        <p:txBody>
          <a:bodyPr/>
          <a:lstStyle/>
          <a:p>
            <a:fld id="{49AE70B2-8BF9-45C0-BB95-33D1B9D3A854}" type="slidenum">
              <a:rPr lang="zh-CN" altLang="en-US" smtClean="0"/>
            </a:fld>
            <a:endParaRPr lang="zh-CN" altLang="en-US"/>
          </a:p>
        </p:txBody>
      </p:sp>
      <p:sp>
        <p:nvSpPr>
          <p:cNvPr id="3" name="副标题 2"/>
          <p:cNvSpPr>
            <a:spLocks noGrp="true"/>
          </p:cNvSpPr>
          <p:nvPr>
            <p:ph type="subTitle" idx="1" hasCustomPrompt="true"/>
          </p:nvPr>
        </p:nvSpPr>
        <p:spPr>
          <a:xfrm>
            <a:off x="1524000" y="3602038"/>
            <a:ext cx="9144000" cy="1655762"/>
          </a:xfrm>
        </p:spPr>
        <p:txBody>
          <a:bodyPr>
            <a:normAutofit/>
          </a:bodyPr>
          <a:lstStyle>
            <a:lvl1pPr marL="0" indent="0" algn="ctr">
              <a:buNone/>
              <a:defRPr sz="1800">
                <a:solidFill>
                  <a:schemeClr val="tx1">
                    <a:lumMod val="75000"/>
                    <a:lumOff val="25000"/>
                  </a:schemeClr>
                </a:solidFill>
                <a:effectLst/>
                <a:latin typeface="+mj-lt"/>
                <a:ea typeface="+mj-ea"/>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单击此处添加副标题</a:t>
            </a:r>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true"/>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true"/>
          </p:cNvSpPr>
          <p:nvPr>
            <p:ph type="ftr" sz="quarter" idx="11"/>
          </p:nvPr>
        </p:nvSpPr>
        <p:spPr/>
        <p:txBody>
          <a:bodyPr/>
          <a:lstStyle/>
          <a:p>
            <a:endParaRPr lang="zh-CN" altLang="en-US"/>
          </a:p>
        </p:txBody>
      </p:sp>
      <p:sp>
        <p:nvSpPr>
          <p:cNvPr id="5" name="灯片编号占位符 4"/>
          <p:cNvSpPr>
            <a:spLocks noGrp="true"/>
          </p:cNvSpPr>
          <p:nvPr>
            <p:ph type="sldNum" sz="quarter" idx="12"/>
          </p:nvPr>
        </p:nvSpPr>
        <p:spPr/>
        <p:txBody>
          <a:bodyPr/>
          <a:lstStyle/>
          <a:p>
            <a:fld id="{49AE70B2-8BF9-45C0-BB95-33D1B9D3A854}" type="slidenum">
              <a:rPr lang="zh-CN" altLang="en-US" smtClean="0"/>
            </a:fld>
            <a:endParaRPr lang="zh-CN" altLang="en-US"/>
          </a:p>
        </p:txBody>
      </p:sp>
      <p:sp>
        <p:nvSpPr>
          <p:cNvPr id="7" name="内容占位符 6"/>
          <p:cNvSpPr>
            <a:spLocks noGrp="true"/>
          </p:cNvSpPr>
          <p:nvPr>
            <p:ph sz="quarter" idx="13"/>
          </p:nvPr>
        </p:nvSpPr>
        <p:spPr>
          <a:xfrm>
            <a:off x="838200" y="551543"/>
            <a:ext cx="10515600" cy="5558971"/>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true"/>
          </p:cNvSpPr>
          <p:nvPr>
            <p:ph type="title"/>
          </p:nvPr>
        </p:nvSpPr>
        <p:spPr>
          <a:xfrm>
            <a:off x="647700" y="258445"/>
            <a:ext cx="10515600" cy="1325563"/>
          </a:xfrm>
        </p:spPr>
        <p:txBody>
          <a:bodyPr anchor="ctr" anchorCtr="false">
            <a:normAutofit/>
          </a:bodyPr>
          <a:lstStyle>
            <a:lvl1pPr>
              <a:defRPr sz="2400" b="1">
                <a:effectLst>
                  <a:outerShdw blurRad="38100" dist="38100" dir="2700000" algn="tl">
                    <a:srgbClr val="000000">
                      <a:alpha val="43137"/>
                    </a:srgbClr>
                  </a:outerShdw>
                </a:effectLst>
              </a:defRPr>
            </a:lvl1pPr>
          </a:lstStyle>
          <a:p>
            <a:r>
              <a:rPr lang="zh-CN" altLang="en-US" dirty="0"/>
              <a:t>单击此处编辑母版标题样式</a:t>
            </a:r>
            <a:endParaRPr lang="zh-CN" altLang="en-US" dirty="0"/>
          </a:p>
        </p:txBody>
      </p:sp>
      <p:sp>
        <p:nvSpPr>
          <p:cNvPr id="3" name="内容占位符 2"/>
          <p:cNvSpPr>
            <a:spLocks noGrp="true"/>
          </p:cNvSpPr>
          <p:nvPr>
            <p:ph idx="1"/>
          </p:nvPr>
        </p:nvSpPr>
        <p:spPr>
          <a:xfrm>
            <a:off x="647700" y="1825625"/>
            <a:ext cx="10515600" cy="4351338"/>
          </a:xfrm>
        </p:spPr>
        <p:txBody>
          <a:bodyPr>
            <a:normAutofit/>
          </a:bodyPr>
          <a:lstStyle>
            <a:lvl1pPr>
              <a:defRPr sz="2000">
                <a:solidFill>
                  <a:schemeClr val="tx1">
                    <a:lumMod val="75000"/>
                    <a:lumOff val="25000"/>
                  </a:schemeClr>
                </a:solidFill>
              </a:defRPr>
            </a:lvl1pPr>
            <a:lvl2pPr>
              <a:defRPr sz="1800">
                <a:solidFill>
                  <a:schemeClr val="tx1">
                    <a:lumMod val="75000"/>
                    <a:lumOff val="25000"/>
                  </a:schemeClr>
                </a:solidFill>
              </a:defRPr>
            </a:lvl2pPr>
            <a:lvl3pPr>
              <a:defRPr sz="1600">
                <a:solidFill>
                  <a:schemeClr val="tx1">
                    <a:lumMod val="75000"/>
                    <a:lumOff val="25000"/>
                  </a:schemeClr>
                </a:solidFill>
              </a:defRPr>
            </a:lvl3pPr>
            <a:lvl4pPr>
              <a:defRPr sz="1600">
                <a:solidFill>
                  <a:schemeClr val="tx1">
                    <a:lumMod val="75000"/>
                    <a:lumOff val="25000"/>
                  </a:schemeClr>
                </a:solidFill>
              </a:defRPr>
            </a:lvl4pPr>
            <a:lvl5pPr>
              <a:defRPr sz="1600">
                <a:solidFill>
                  <a:schemeClr val="tx1">
                    <a:lumMod val="75000"/>
                    <a:lumOff val="25000"/>
                  </a:schemeClr>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true"/>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true"/>
          </p:cNvSpPr>
          <p:nvPr>
            <p:ph type="ftr" sz="quarter" idx="11"/>
          </p:nvPr>
        </p:nvSpPr>
        <p:spPr/>
        <p:txBody>
          <a:bodyPr/>
          <a:lstStyle/>
          <a:p>
            <a:endParaRPr lang="zh-CN" altLang="en-US"/>
          </a:p>
        </p:txBody>
      </p:sp>
      <p:sp>
        <p:nvSpPr>
          <p:cNvPr id="6" name="灯片编号占位符 5"/>
          <p:cNvSpPr>
            <a:spLocks noGrp="true"/>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true"/>
          </p:cNvSpPr>
          <p:nvPr>
            <p:ph type="title"/>
          </p:nvPr>
        </p:nvSpPr>
        <p:spPr>
          <a:xfrm>
            <a:off x="831850" y="3751117"/>
            <a:ext cx="7321550" cy="811357"/>
          </a:xfrm>
        </p:spPr>
        <p:txBody>
          <a:bodyPr anchor="b">
            <a:normAutofit/>
          </a:bodyPr>
          <a:lstStyle>
            <a:lvl1pPr>
              <a:defRPr sz="4000">
                <a:effectLst>
                  <a:outerShdw blurRad="38100" dist="38100" dir="2700000" algn="tl">
                    <a:srgbClr val="000000">
                      <a:alpha val="43137"/>
                    </a:srgbClr>
                  </a:outerShdw>
                </a:effectLst>
              </a:defRPr>
            </a:lvl1pPr>
          </a:lstStyle>
          <a:p>
            <a:r>
              <a:rPr lang="zh-CN" altLang="en-US" dirty="0"/>
              <a:t>单击此处编辑母版标题样式</a:t>
            </a:r>
            <a:endParaRPr lang="zh-CN" altLang="en-US" dirty="0"/>
          </a:p>
        </p:txBody>
      </p:sp>
      <p:sp>
        <p:nvSpPr>
          <p:cNvPr id="3" name="文本占位符 2"/>
          <p:cNvSpPr>
            <a:spLocks noGrp="true"/>
          </p:cNvSpPr>
          <p:nvPr>
            <p:ph type="body" idx="1"/>
          </p:nvPr>
        </p:nvSpPr>
        <p:spPr>
          <a:xfrm>
            <a:off x="831850" y="4610028"/>
            <a:ext cx="7321550" cy="647555"/>
          </a:xfrm>
        </p:spPr>
        <p:txBody>
          <a:bodyPr>
            <a:normAutofit/>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endParaRPr lang="zh-CN" altLang="en-US" dirty="0"/>
          </a:p>
        </p:txBody>
      </p:sp>
      <p:sp>
        <p:nvSpPr>
          <p:cNvPr id="4" name="日期占位符 3"/>
          <p:cNvSpPr>
            <a:spLocks noGrp="true"/>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true"/>
          </p:cNvSpPr>
          <p:nvPr>
            <p:ph type="ftr" sz="quarter" idx="11"/>
          </p:nvPr>
        </p:nvSpPr>
        <p:spPr/>
        <p:txBody>
          <a:bodyPr/>
          <a:lstStyle/>
          <a:p>
            <a:endParaRPr lang="zh-CN" altLang="en-US"/>
          </a:p>
        </p:txBody>
      </p:sp>
      <p:sp>
        <p:nvSpPr>
          <p:cNvPr id="6" name="灯片编号占位符 5"/>
          <p:cNvSpPr>
            <a:spLocks noGrp="true"/>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true"/>
          </p:cNvSpPr>
          <p:nvPr>
            <p:ph type="title"/>
          </p:nvPr>
        </p:nvSpPr>
        <p:spPr>
          <a:xfrm>
            <a:off x="647700" y="258445"/>
            <a:ext cx="10515600" cy="1325563"/>
          </a:xfrm>
        </p:spPr>
        <p:txBody>
          <a:bodyPr>
            <a:normAutofit/>
          </a:bodyPr>
          <a:lstStyle>
            <a:lvl1pPr>
              <a:defRPr sz="2400" b="1" i="0">
                <a:effectLst>
                  <a:outerShdw blurRad="38100" dist="38100" dir="2700000" algn="tl">
                    <a:srgbClr val="000000">
                      <a:alpha val="43137"/>
                    </a:srgbClr>
                  </a:outerShdw>
                </a:effectLst>
              </a:defRPr>
            </a:lvl1pPr>
          </a:lstStyle>
          <a:p>
            <a:r>
              <a:rPr lang="zh-CN" altLang="en-US" dirty="0"/>
              <a:t>单击此处编辑母版标题样式</a:t>
            </a:r>
            <a:endParaRPr lang="zh-CN" altLang="en-US" dirty="0"/>
          </a:p>
        </p:txBody>
      </p:sp>
      <p:sp>
        <p:nvSpPr>
          <p:cNvPr id="3" name="内容占位符 2"/>
          <p:cNvSpPr>
            <a:spLocks noGrp="true"/>
          </p:cNvSpPr>
          <p:nvPr>
            <p:ph sz="half" idx="1"/>
          </p:nvPr>
        </p:nvSpPr>
        <p:spPr>
          <a:xfrm>
            <a:off x="647700" y="1825625"/>
            <a:ext cx="5181600" cy="4351338"/>
          </a:xfrm>
        </p:spPr>
        <p:txBody>
          <a:bodyPr>
            <a:normAutofit/>
          </a:bodyPr>
          <a:lstStyle>
            <a:lvl1pPr>
              <a:lnSpc>
                <a:spcPct val="150000"/>
              </a:lnSpc>
              <a:defRPr sz="2000">
                <a:solidFill>
                  <a:schemeClr val="tx1">
                    <a:lumMod val="75000"/>
                    <a:lumOff val="25000"/>
                  </a:schemeClr>
                </a:solidFill>
              </a:defRPr>
            </a:lvl1pPr>
            <a:lvl2pPr>
              <a:lnSpc>
                <a:spcPct val="150000"/>
              </a:lnSpc>
              <a:defRPr sz="1800">
                <a:solidFill>
                  <a:schemeClr val="tx1">
                    <a:lumMod val="75000"/>
                    <a:lumOff val="25000"/>
                  </a:schemeClr>
                </a:solidFill>
              </a:defRPr>
            </a:lvl2pPr>
            <a:lvl3pPr>
              <a:lnSpc>
                <a:spcPct val="150000"/>
              </a:lnSpc>
              <a:defRPr sz="1600">
                <a:solidFill>
                  <a:schemeClr val="tx1">
                    <a:lumMod val="75000"/>
                    <a:lumOff val="25000"/>
                  </a:schemeClr>
                </a:solidFill>
              </a:defRPr>
            </a:lvl3pPr>
            <a:lvl4pPr>
              <a:lnSpc>
                <a:spcPct val="150000"/>
              </a:lnSpc>
              <a:defRPr sz="1600">
                <a:solidFill>
                  <a:schemeClr val="tx1">
                    <a:lumMod val="75000"/>
                    <a:lumOff val="25000"/>
                  </a:schemeClr>
                </a:solidFill>
              </a:defRPr>
            </a:lvl4pPr>
            <a:lvl5pPr>
              <a:lnSpc>
                <a:spcPct val="150000"/>
              </a:lnSpc>
              <a:defRPr sz="1600">
                <a:solidFill>
                  <a:schemeClr val="tx1">
                    <a:lumMod val="75000"/>
                    <a:lumOff val="25000"/>
                  </a:schemeClr>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内容占位符 3"/>
          <p:cNvSpPr>
            <a:spLocks noGrp="true"/>
          </p:cNvSpPr>
          <p:nvPr>
            <p:ph sz="half" idx="2"/>
          </p:nvPr>
        </p:nvSpPr>
        <p:spPr>
          <a:xfrm>
            <a:off x="5981700" y="1825625"/>
            <a:ext cx="5181600" cy="4351338"/>
          </a:xfrm>
        </p:spPr>
        <p:txBody>
          <a:bodyPr>
            <a:normAutofit/>
          </a:bodyPr>
          <a:lstStyle>
            <a:lvl1pPr>
              <a:lnSpc>
                <a:spcPct val="150000"/>
              </a:lnSpc>
              <a:defRPr sz="2000">
                <a:solidFill>
                  <a:schemeClr val="tx1">
                    <a:lumMod val="75000"/>
                    <a:lumOff val="25000"/>
                  </a:schemeClr>
                </a:solidFill>
              </a:defRPr>
            </a:lvl1pPr>
            <a:lvl2pPr>
              <a:lnSpc>
                <a:spcPct val="150000"/>
              </a:lnSpc>
              <a:defRPr sz="1800">
                <a:solidFill>
                  <a:schemeClr val="tx1">
                    <a:lumMod val="75000"/>
                    <a:lumOff val="25000"/>
                  </a:schemeClr>
                </a:solidFill>
              </a:defRPr>
            </a:lvl2pPr>
            <a:lvl3pPr>
              <a:lnSpc>
                <a:spcPct val="150000"/>
              </a:lnSpc>
              <a:defRPr sz="1600">
                <a:solidFill>
                  <a:schemeClr val="tx1">
                    <a:lumMod val="75000"/>
                    <a:lumOff val="25000"/>
                  </a:schemeClr>
                </a:solidFill>
              </a:defRPr>
            </a:lvl3pPr>
            <a:lvl4pPr>
              <a:lnSpc>
                <a:spcPct val="150000"/>
              </a:lnSpc>
              <a:defRPr sz="1600">
                <a:solidFill>
                  <a:schemeClr val="tx1">
                    <a:lumMod val="75000"/>
                    <a:lumOff val="25000"/>
                  </a:schemeClr>
                </a:solidFill>
              </a:defRPr>
            </a:lvl4pPr>
            <a:lvl5pPr>
              <a:lnSpc>
                <a:spcPct val="150000"/>
              </a:lnSpc>
              <a:defRPr sz="1600">
                <a:solidFill>
                  <a:schemeClr val="tx1">
                    <a:lumMod val="75000"/>
                    <a:lumOff val="25000"/>
                  </a:schemeClr>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true"/>
          </p:cNvSpPr>
          <p:nvPr>
            <p:ph type="dt" sz="half" idx="10"/>
          </p:nvPr>
        </p:nvSpPr>
        <p:spPr/>
        <p:txBody>
          <a:bodyPr/>
          <a:lstStyle/>
          <a:p>
            <a:fld id="{760FBDFE-C587-4B4C-A407-44438C67B59E}" type="datetimeFigureOut">
              <a:rPr lang="zh-CN" altLang="en-US" smtClean="0"/>
            </a:fld>
            <a:endParaRPr lang="zh-CN" altLang="en-US"/>
          </a:p>
        </p:txBody>
      </p:sp>
      <p:sp>
        <p:nvSpPr>
          <p:cNvPr id="6" name="页脚占位符 5"/>
          <p:cNvSpPr>
            <a:spLocks noGrp="true"/>
          </p:cNvSpPr>
          <p:nvPr>
            <p:ph type="ftr" sz="quarter" idx="11"/>
          </p:nvPr>
        </p:nvSpPr>
        <p:spPr/>
        <p:txBody>
          <a:bodyPr/>
          <a:lstStyle/>
          <a:p>
            <a:endParaRPr lang="zh-CN" altLang="en-US"/>
          </a:p>
        </p:txBody>
      </p:sp>
      <p:sp>
        <p:nvSpPr>
          <p:cNvPr id="7" name="灯片编号占位符 6"/>
          <p:cNvSpPr>
            <a:spLocks noGrp="true"/>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true"/>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true"/>
          </p:cNvSpPr>
          <p:nvPr>
            <p:ph type="body" idx="1"/>
          </p:nvPr>
        </p:nvSpPr>
        <p:spPr>
          <a:xfrm>
            <a:off x="839788" y="1744961"/>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endParaRPr lang="zh-CN" altLang="en-US" dirty="0"/>
          </a:p>
        </p:txBody>
      </p:sp>
      <p:sp>
        <p:nvSpPr>
          <p:cNvPr id="4" name="内容占位符 3"/>
          <p:cNvSpPr>
            <a:spLocks noGrp="true"/>
          </p:cNvSpPr>
          <p:nvPr>
            <p:ph sz="half" idx="2"/>
          </p:nvPr>
        </p:nvSpPr>
        <p:spPr>
          <a:xfrm>
            <a:off x="839788" y="2615609"/>
            <a:ext cx="5157787" cy="3574054"/>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文本占位符 4"/>
          <p:cNvSpPr>
            <a:spLocks noGrp="true"/>
          </p:cNvSpPr>
          <p:nvPr>
            <p:ph type="body" sz="quarter" idx="3"/>
          </p:nvPr>
        </p:nvSpPr>
        <p:spPr>
          <a:xfrm>
            <a:off x="6172200" y="1744961"/>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endParaRPr lang="zh-CN" altLang="en-US" dirty="0"/>
          </a:p>
        </p:txBody>
      </p:sp>
      <p:sp>
        <p:nvSpPr>
          <p:cNvPr id="6" name="内容占位符 5"/>
          <p:cNvSpPr>
            <a:spLocks noGrp="true"/>
          </p:cNvSpPr>
          <p:nvPr>
            <p:ph sz="quarter" idx="4"/>
          </p:nvPr>
        </p:nvSpPr>
        <p:spPr>
          <a:xfrm>
            <a:off x="6172200" y="2615609"/>
            <a:ext cx="5183188" cy="3574054"/>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7" name="日期占位符 6"/>
          <p:cNvSpPr>
            <a:spLocks noGrp="true"/>
          </p:cNvSpPr>
          <p:nvPr>
            <p:ph type="dt" sz="half" idx="10"/>
          </p:nvPr>
        </p:nvSpPr>
        <p:spPr/>
        <p:txBody>
          <a:bodyPr/>
          <a:lstStyle/>
          <a:p>
            <a:fld id="{760FBDFE-C587-4B4C-A407-44438C67B59E}" type="datetimeFigureOut">
              <a:rPr lang="zh-CN" altLang="en-US" smtClean="0"/>
            </a:fld>
            <a:endParaRPr lang="zh-CN" altLang="en-US"/>
          </a:p>
        </p:txBody>
      </p:sp>
      <p:sp>
        <p:nvSpPr>
          <p:cNvPr id="8" name="页脚占位符 7"/>
          <p:cNvSpPr>
            <a:spLocks noGrp="true"/>
          </p:cNvSpPr>
          <p:nvPr>
            <p:ph type="ftr" sz="quarter" idx="11"/>
          </p:nvPr>
        </p:nvSpPr>
        <p:spPr/>
        <p:txBody>
          <a:bodyPr/>
          <a:lstStyle/>
          <a:p>
            <a:endParaRPr lang="zh-CN" altLang="en-US"/>
          </a:p>
        </p:txBody>
      </p:sp>
      <p:sp>
        <p:nvSpPr>
          <p:cNvPr id="9" name="灯片编号占位符 8"/>
          <p:cNvSpPr>
            <a:spLocks noGrp="true"/>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true"/>
          </p:cNvSpPr>
          <p:nvPr>
            <p:ph type="title"/>
          </p:nvPr>
        </p:nvSpPr>
        <p:spPr>
          <a:xfrm>
            <a:off x="838200" y="2766219"/>
            <a:ext cx="10515600" cy="1325563"/>
          </a:xfrm>
        </p:spPr>
        <p:txBody>
          <a:bodyPr>
            <a:normAutofit/>
          </a:bodyPr>
          <a:lstStyle>
            <a:lvl1pPr algn="ctr">
              <a:defRPr sz="4800" b="0">
                <a:effectLst>
                  <a:outerShdw blurRad="38100" dist="38100" dir="2700000" algn="tl">
                    <a:srgbClr val="000000">
                      <a:alpha val="43137"/>
                    </a:srgbClr>
                  </a:outerShdw>
                </a:effectLst>
              </a:defRPr>
            </a:lvl1pPr>
          </a:lstStyle>
          <a:p>
            <a:r>
              <a:rPr lang="zh-CN" altLang="en-US" dirty="0"/>
              <a:t>单击此处编辑母版标题样式</a:t>
            </a:r>
            <a:endParaRPr lang="zh-CN" altLang="en-US" dirty="0"/>
          </a:p>
        </p:txBody>
      </p:sp>
      <p:sp>
        <p:nvSpPr>
          <p:cNvPr id="3" name="日期占位符 2"/>
          <p:cNvSpPr>
            <a:spLocks noGrp="true"/>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true"/>
          </p:cNvSpPr>
          <p:nvPr>
            <p:ph type="ftr" sz="quarter" idx="11"/>
          </p:nvPr>
        </p:nvSpPr>
        <p:spPr/>
        <p:txBody>
          <a:bodyPr/>
          <a:lstStyle/>
          <a:p>
            <a:endParaRPr lang="zh-CN" altLang="en-US"/>
          </a:p>
        </p:txBody>
      </p:sp>
      <p:sp>
        <p:nvSpPr>
          <p:cNvPr id="5" name="灯片编号占位符 4"/>
          <p:cNvSpPr>
            <a:spLocks noGrp="true"/>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true"/>
          </p:cNvSpPr>
          <p:nvPr>
            <p:ph type="dt" sz="half" idx="10"/>
          </p:nvPr>
        </p:nvSpPr>
        <p:spPr/>
        <p:txBody>
          <a:bodyPr/>
          <a:lstStyle/>
          <a:p>
            <a:fld id="{760FBDFE-C587-4B4C-A407-44438C67B59E}" type="datetimeFigureOut">
              <a:rPr lang="zh-CN" altLang="en-US" smtClean="0"/>
            </a:fld>
            <a:endParaRPr lang="zh-CN" altLang="en-US"/>
          </a:p>
        </p:txBody>
      </p:sp>
      <p:sp>
        <p:nvSpPr>
          <p:cNvPr id="3" name="页脚占位符 2"/>
          <p:cNvSpPr>
            <a:spLocks noGrp="true"/>
          </p:cNvSpPr>
          <p:nvPr>
            <p:ph type="ftr" sz="quarter" idx="11"/>
          </p:nvPr>
        </p:nvSpPr>
        <p:spPr/>
        <p:txBody>
          <a:bodyPr/>
          <a:lstStyle/>
          <a:p>
            <a:endParaRPr lang="zh-CN" altLang="en-US"/>
          </a:p>
        </p:txBody>
      </p:sp>
      <p:sp>
        <p:nvSpPr>
          <p:cNvPr id="4" name="灯片编号占位符 3"/>
          <p:cNvSpPr>
            <a:spLocks noGrp="true"/>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true"/>
          </p:cNvSpPr>
          <p:nvPr>
            <p:ph type="title" hasCustomPrompt="true"/>
          </p:nvPr>
        </p:nvSpPr>
        <p:spPr>
          <a:xfrm>
            <a:off x="646747" y="127000"/>
            <a:ext cx="4165200" cy="1600200"/>
          </a:xfrm>
        </p:spPr>
        <p:txBody>
          <a:bodyPr anchor="ctr" anchorCtr="false">
            <a:normAutofit/>
          </a:bodyPr>
          <a:lstStyle>
            <a:lvl1pPr>
              <a:defRPr sz="2400" b="1">
                <a:effectLst>
                  <a:outerShdw blurRad="38100" dist="38100" dir="2700000" algn="tl">
                    <a:srgbClr val="000000">
                      <a:alpha val="43137"/>
                    </a:srgbClr>
                  </a:outerShdw>
                </a:effectLst>
              </a:defRPr>
            </a:lvl1pPr>
          </a:lstStyle>
          <a:p>
            <a:r>
              <a:rPr lang="zh-CN" altLang="en-US" dirty="0"/>
              <a:t>单击此处编辑标题</a:t>
            </a:r>
            <a:endParaRPr lang="zh-CN" altLang="en-US" dirty="0"/>
          </a:p>
        </p:txBody>
      </p:sp>
      <p:sp>
        <p:nvSpPr>
          <p:cNvPr id="3" name="图片占位符 2"/>
          <p:cNvSpPr>
            <a:spLocks noGrp="true" noChangeAspect="true"/>
          </p:cNvSpPr>
          <p:nvPr>
            <p:ph type="pic" idx="1"/>
          </p:nvPr>
        </p:nvSpPr>
        <p:spPr>
          <a:xfrm>
            <a:off x="5184000" y="766354"/>
            <a:ext cx="5817375" cy="509444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dirty="0"/>
          </a:p>
        </p:txBody>
      </p:sp>
      <p:sp>
        <p:nvSpPr>
          <p:cNvPr id="4" name="文本占位符 3"/>
          <p:cNvSpPr>
            <a:spLocks noGrp="true"/>
          </p:cNvSpPr>
          <p:nvPr>
            <p:ph type="body" sz="half" idx="2"/>
          </p:nvPr>
        </p:nvSpPr>
        <p:spPr>
          <a:xfrm>
            <a:off x="651827" y="2057400"/>
            <a:ext cx="4165200" cy="3811588"/>
          </a:xfrm>
        </p:spPr>
        <p:txBody>
          <a:bodyPr>
            <a:normAutofit/>
          </a:bodyPr>
          <a:lstStyle>
            <a:lvl1pPr marL="0" indent="0">
              <a:lnSpc>
                <a:spcPct val="150000"/>
              </a:lnSpc>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a:t>单击此处编辑母版文本样式</a:t>
            </a:r>
            <a:endParaRPr lang="zh-CN" altLang="en-US" dirty="0"/>
          </a:p>
        </p:txBody>
      </p:sp>
      <p:sp>
        <p:nvSpPr>
          <p:cNvPr id="5" name="日期占位符 4"/>
          <p:cNvSpPr>
            <a:spLocks noGrp="true"/>
          </p:cNvSpPr>
          <p:nvPr>
            <p:ph type="dt" sz="half" idx="10"/>
          </p:nvPr>
        </p:nvSpPr>
        <p:spPr/>
        <p:txBody>
          <a:bodyPr/>
          <a:lstStyle/>
          <a:p>
            <a:fld id="{9EFD9D74-47D9-4702-A33C-335B63B48DBF}" type="datetimeFigureOut">
              <a:rPr lang="zh-CN" altLang="en-US" smtClean="0"/>
            </a:fld>
            <a:endParaRPr lang="zh-CN" altLang="en-US" dirty="0"/>
          </a:p>
        </p:txBody>
      </p:sp>
      <p:sp>
        <p:nvSpPr>
          <p:cNvPr id="6" name="页脚占位符 5"/>
          <p:cNvSpPr>
            <a:spLocks noGrp="true"/>
          </p:cNvSpPr>
          <p:nvPr>
            <p:ph type="ftr" sz="quarter" idx="11"/>
          </p:nvPr>
        </p:nvSpPr>
        <p:spPr/>
        <p:txBody>
          <a:bodyPr/>
          <a:lstStyle/>
          <a:p>
            <a:endParaRPr lang="zh-CN" altLang="en-US" dirty="0"/>
          </a:p>
        </p:txBody>
      </p:sp>
      <p:sp>
        <p:nvSpPr>
          <p:cNvPr id="7" name="灯片编号占位符 6"/>
          <p:cNvSpPr>
            <a:spLocks noGrp="true"/>
          </p:cNvSpPr>
          <p:nvPr>
            <p:ph type="sldNum" sz="quarter" idx="12"/>
          </p:nvPr>
        </p:nvSpPr>
        <p:spPr/>
        <p:txBody>
          <a:bodyPr/>
          <a:lstStyle/>
          <a:p>
            <a:fld id="{FABC47A4-756D-490B-A52F-7D9E2C9FC05F}"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true"/>
          </p:cNvSpPr>
          <p:nvPr>
            <p:ph type="title" orient="vert"/>
          </p:nvPr>
        </p:nvSpPr>
        <p:spPr>
          <a:xfrm>
            <a:off x="9824484" y="365125"/>
            <a:ext cx="1529316" cy="5811838"/>
          </a:xfrm>
        </p:spPr>
        <p:txBody>
          <a:bodyPr vert="eaVert">
            <a:normAutofit/>
          </a:bodyPr>
          <a:lstStyle>
            <a:lvl1pPr>
              <a:defRPr sz="3600"/>
            </a:lvl1pPr>
          </a:lstStyle>
          <a:p>
            <a:r>
              <a:rPr lang="zh-CN" altLang="en-US"/>
              <a:t>单击此处编辑母版标题样式</a:t>
            </a:r>
            <a:endParaRPr lang="zh-CN" altLang="en-US"/>
          </a:p>
        </p:txBody>
      </p:sp>
      <p:sp>
        <p:nvSpPr>
          <p:cNvPr id="3" name="竖排文字占位符 2"/>
          <p:cNvSpPr>
            <a:spLocks noGrp="true"/>
          </p:cNvSpPr>
          <p:nvPr>
            <p:ph type="body" orient="vert" idx="1"/>
          </p:nvPr>
        </p:nvSpPr>
        <p:spPr>
          <a:xfrm>
            <a:off x="838200" y="365125"/>
            <a:ext cx="8879958" cy="5811838"/>
          </a:xfrm>
        </p:spPr>
        <p:txBody>
          <a:bodyPr vert="eaVert"/>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true"/>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true"/>
          </p:cNvSpPr>
          <p:nvPr>
            <p:ph type="ftr" sz="quarter" idx="11"/>
          </p:nvPr>
        </p:nvSpPr>
        <p:spPr/>
        <p:txBody>
          <a:bodyPr/>
          <a:lstStyle/>
          <a:p>
            <a:endParaRPr lang="zh-CN" altLang="en-US"/>
          </a:p>
        </p:txBody>
      </p:sp>
      <p:sp>
        <p:nvSpPr>
          <p:cNvPr id="6" name="灯片编号占位符 5"/>
          <p:cNvSpPr>
            <a:spLocks noGrp="true"/>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1" Type="http://schemas.openxmlformats.org/officeDocument/2006/relationships/theme" Target="../theme/theme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true"/>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endParaRPr lang="zh-CN" altLang="en-US" dirty="0"/>
          </a:p>
        </p:txBody>
      </p:sp>
      <p:sp>
        <p:nvSpPr>
          <p:cNvPr id="3" name="文本占位符 2"/>
          <p:cNvSpPr>
            <a:spLocks noGrp="true"/>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true"/>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200">
                <a:solidFill>
                  <a:schemeClr val="tx1">
                    <a:tint val="75000"/>
                  </a:schemeClr>
                </a:solidFill>
              </a:defRPr>
            </a:lvl1pPr>
          </a:lstStyle>
          <a:p>
            <a:fld id="{760FBDFE-C587-4B4C-A407-44438C67B59E}" type="datetimeFigureOut">
              <a:rPr lang="zh-CN" altLang="en-US" smtClean="0"/>
            </a:fld>
            <a:endParaRPr lang="zh-CN" altLang="en-US"/>
          </a:p>
        </p:txBody>
      </p:sp>
      <p:sp>
        <p:nvSpPr>
          <p:cNvPr id="5" name="页脚占位符 4"/>
          <p:cNvSpPr>
            <a:spLocks noGrp="true"/>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a:p>
        </p:txBody>
      </p:sp>
      <p:sp>
        <p:nvSpPr>
          <p:cNvPr id="6" name="灯片编号占位符 5"/>
          <p:cNvSpPr>
            <a:spLocks noGrp="true"/>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49AE70B2-8BF9-45C0-BB95-33D1B9D3A854}"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14400" rtl="0" eaLnBrk="1" latinLnBrk="0" hangingPunct="1">
        <a:lnSpc>
          <a:spcPct val="90000"/>
        </a:lnSpc>
        <a:spcBef>
          <a:spcPct val="0"/>
        </a:spcBef>
        <a:buNone/>
        <a:defRPr sz="40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slideLayout" Target="../slideLayouts/slideLayout1.xml"/><Relationship Id="rId7" Type="http://schemas.openxmlformats.org/officeDocument/2006/relationships/image" Target="../media/image7.png"/><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microsoft.com/office/2007/relationships/hdphoto" Target="../media/image2.wdp"/><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5" Type="http://schemas.openxmlformats.org/officeDocument/2006/relationships/notesSlide" Target="../notesSlides/notesSlide9.xml"/><Relationship Id="rId4" Type="http://schemas.openxmlformats.org/officeDocument/2006/relationships/slideLayout" Target="../slideLayouts/slideLayout7.xml"/><Relationship Id="rId3" Type="http://schemas.openxmlformats.org/officeDocument/2006/relationships/image" Target="../media/image3.png"/><Relationship Id="rId2" Type="http://schemas.microsoft.com/office/2007/relationships/hdphoto" Target="../media/image2.wdp"/><Relationship Id="rId1" Type="http://schemas.openxmlformats.org/officeDocument/2006/relationships/image" Target="../media/image1.png"/></Relationships>
</file>

<file path=ppt/slides/_rels/slide11.xml.rels><?xml version="1.0" encoding="UTF-8" standalone="yes"?>
<Relationships xmlns="http://schemas.openxmlformats.org/package/2006/relationships"><Relationship Id="rId8" Type="http://schemas.openxmlformats.org/officeDocument/2006/relationships/notesSlide" Target="../notesSlides/notesSlide10.xml"/><Relationship Id="rId7"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 Id="rId3" Type="http://schemas.openxmlformats.org/officeDocument/2006/relationships/image" Target="../media/image3.png"/><Relationship Id="rId2" Type="http://schemas.microsoft.com/office/2007/relationships/hdphoto" Target="../media/image2.wdp"/><Relationship Id="rId1" Type="http://schemas.openxmlformats.org/officeDocument/2006/relationships/image" Target="../media/image1.png"/></Relationships>
</file>

<file path=ppt/slides/_rels/slide12.xml.rels><?xml version="1.0" encoding="UTF-8" standalone="yes"?>
<Relationships xmlns="http://schemas.openxmlformats.org/package/2006/relationships"><Relationship Id="rId5" Type="http://schemas.openxmlformats.org/officeDocument/2006/relationships/notesSlide" Target="../notesSlides/notesSlide11.xml"/><Relationship Id="rId4" Type="http://schemas.openxmlformats.org/officeDocument/2006/relationships/slideLayout" Target="../slideLayouts/slideLayout7.xml"/><Relationship Id="rId3" Type="http://schemas.openxmlformats.org/officeDocument/2006/relationships/image" Target="../media/image3.png"/><Relationship Id="rId2" Type="http://schemas.microsoft.com/office/2007/relationships/hdphoto" Target="../media/image2.wdp"/><Relationship Id="rId1" Type="http://schemas.openxmlformats.org/officeDocument/2006/relationships/image" Target="../media/image1.png"/></Relationships>
</file>

<file path=ppt/slides/_rels/slide13.xml.rels><?xml version="1.0" encoding="UTF-8" standalone="yes"?>
<Relationships xmlns="http://schemas.openxmlformats.org/package/2006/relationships"><Relationship Id="rId7" Type="http://schemas.openxmlformats.org/officeDocument/2006/relationships/notesSlide" Target="../notesSlides/notesSlide12.xml"/><Relationship Id="rId6"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15.png"/><Relationship Id="rId3" Type="http://schemas.openxmlformats.org/officeDocument/2006/relationships/image" Target="../media/image3.png"/><Relationship Id="rId2" Type="http://schemas.microsoft.com/office/2007/relationships/hdphoto" Target="../media/image2.wdp"/><Relationship Id="rId1" Type="http://schemas.openxmlformats.org/officeDocument/2006/relationships/image" Target="../media/image1.png"/></Relationships>
</file>

<file path=ppt/slides/_rels/slide14.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17.png"/><Relationship Id="rId4" Type="http://schemas.openxmlformats.org/officeDocument/2006/relationships/image" Target="../media/image4.png"/><Relationship Id="rId3" Type="http://schemas.openxmlformats.org/officeDocument/2006/relationships/image" Target="../media/image3.png"/><Relationship Id="rId2" Type="http://schemas.microsoft.com/office/2007/relationships/hdphoto" Target="../media/image2.wdp"/><Relationship Id="rId1"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3.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7.xml"/><Relationship Id="rId3" Type="http://schemas.openxmlformats.org/officeDocument/2006/relationships/image" Target="../media/image3.png"/><Relationship Id="rId2" Type="http://schemas.microsoft.com/office/2007/relationships/hdphoto" Target="../media/image2.wdp"/><Relationship Id="rId1"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5.xml.rels><?xml version="1.0" encoding="UTF-8" standalone="yes"?>
<Relationships xmlns="http://schemas.openxmlformats.org/package/2006/relationships"><Relationship Id="rId7" Type="http://schemas.openxmlformats.org/officeDocument/2006/relationships/notesSlide" Target="../notesSlides/notesSlide4.xml"/><Relationship Id="rId6"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8.png"/><Relationship Id="rId3" Type="http://schemas.openxmlformats.org/officeDocument/2006/relationships/image" Target="../media/image3.png"/><Relationship Id="rId2" Type="http://schemas.microsoft.com/office/2007/relationships/hdphoto" Target="../media/image2.wdp"/><Relationship Id="rId1" Type="http://schemas.openxmlformats.org/officeDocument/2006/relationships/image" Target="../media/image1.png"/></Relationships>
</file>

<file path=ppt/slides/_rels/slide6.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slideLayout" Target="../slideLayouts/slideLayout7.xml"/><Relationship Id="rId3" Type="http://schemas.openxmlformats.org/officeDocument/2006/relationships/image" Target="../media/image3.png"/><Relationship Id="rId2" Type="http://schemas.microsoft.com/office/2007/relationships/hdphoto" Target="../media/image2.wdp"/><Relationship Id="rId1" Type="http://schemas.openxmlformats.org/officeDocument/2006/relationships/image" Target="../media/image1.png"/></Relationships>
</file>

<file path=ppt/slides/_rels/slide7.xml.rels><?xml version="1.0" encoding="UTF-8" standalone="yes"?>
<Relationships xmlns="http://schemas.openxmlformats.org/package/2006/relationships"><Relationship Id="rId7" Type="http://schemas.openxmlformats.org/officeDocument/2006/relationships/notesSlide" Target="../notesSlides/notesSlide6.xml"/><Relationship Id="rId6"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10.png"/><Relationship Id="rId3" Type="http://schemas.openxmlformats.org/officeDocument/2006/relationships/image" Target="../media/image3.png"/><Relationship Id="rId2" Type="http://schemas.microsoft.com/office/2007/relationships/hdphoto" Target="../media/image2.wdp"/><Relationship Id="rId1" Type="http://schemas.openxmlformats.org/officeDocument/2006/relationships/image" Target="../media/image1.png"/></Relationships>
</file>

<file path=ppt/slides/_rels/slide8.xml.rels><?xml version="1.0" encoding="UTF-8" standalone="yes"?>
<Relationships xmlns="http://schemas.openxmlformats.org/package/2006/relationships"><Relationship Id="rId5" Type="http://schemas.openxmlformats.org/officeDocument/2006/relationships/notesSlide" Target="../notesSlides/notesSlide7.xml"/><Relationship Id="rId4" Type="http://schemas.openxmlformats.org/officeDocument/2006/relationships/slideLayout" Target="../slideLayouts/slideLayout7.xml"/><Relationship Id="rId3" Type="http://schemas.openxmlformats.org/officeDocument/2006/relationships/image" Target="../media/image3.png"/><Relationship Id="rId2" Type="http://schemas.microsoft.com/office/2007/relationships/hdphoto" Target="../media/image2.wdp"/><Relationship Id="rId1"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7.xml"/><Relationship Id="rId1"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2" y="0"/>
            <a:ext cx="12192002" cy="6858000"/>
            <a:chOff x="-2" y="0"/>
            <a:chExt cx="12192002" cy="6858000"/>
          </a:xfrm>
        </p:grpSpPr>
        <p:pic>
          <p:nvPicPr>
            <p:cNvPr id="10" name="图片 9"/>
            <p:cNvPicPr>
              <a:picLocks noChangeAspect="true"/>
            </p:cNvPicPr>
            <p:nvPr/>
          </p:nvPicPr>
          <p:blipFill rotWithShape="true">
            <a:blip r:embed="rId1" cstate="screen">
              <a:extLst>
                <a:ext uri="{BEBA8EAE-BF5A-486C-A8C5-ECC9F3942E4B}">
                  <a14:imgProps xmlns:a14="http://schemas.microsoft.com/office/drawing/2010/main">
                    <a14:imgLayer r:embed="rId2">
                      <a14:imgEffect>
                        <a14:brightnessContrast bright="9000"/>
                      </a14:imgEffect>
                    </a14:imgLayer>
                  </a14:imgProps>
                </a:ext>
              </a:extLst>
            </a:blip>
            <a:srcRect/>
            <a:stretch>
              <a:fillRect/>
            </a:stretch>
          </p:blipFill>
          <p:spPr>
            <a:xfrm>
              <a:off x="-1" y="0"/>
              <a:ext cx="12192001" cy="6858000"/>
            </a:xfrm>
            <a:prstGeom prst="rect">
              <a:avLst/>
            </a:prstGeom>
          </p:spPr>
        </p:pic>
        <p:pic>
          <p:nvPicPr>
            <p:cNvPr id="31" name="图片 30"/>
            <p:cNvPicPr>
              <a:picLocks noChangeAspect="true"/>
            </p:cNvPicPr>
            <p:nvPr/>
          </p:nvPicPr>
          <p:blipFill>
            <a:blip r:embed="rId3">
              <a:lum bright="70000" contrast="-70000"/>
            </a:blip>
            <a:srcRect l="4950"/>
            <a:stretch>
              <a:fillRect/>
            </a:stretch>
          </p:blipFill>
          <p:spPr>
            <a:xfrm>
              <a:off x="5707965" y="2575"/>
              <a:ext cx="648403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33" name="图片 32"/>
            <p:cNvPicPr>
              <a:picLocks noChangeAspect="true"/>
            </p:cNvPicPr>
            <p:nvPr/>
          </p:nvPicPr>
          <p:blipFill>
            <a:blip r:embed="rId3">
              <a:lum bright="70000" contrast="-70000"/>
            </a:blip>
            <a:srcRect l="4950" r="26116"/>
            <a:stretch>
              <a:fillRect/>
            </a:stretch>
          </p:blipFill>
          <p:spPr>
            <a:xfrm flipH="true" flipV="true">
              <a:off x="-2" y="2575"/>
              <a:ext cx="470246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38" name="图片 37"/>
            <p:cNvPicPr>
              <a:picLocks noChangeAspect="true"/>
            </p:cNvPicPr>
            <p:nvPr/>
          </p:nvPicPr>
          <p:blipFill>
            <a:blip r:embed="rId3">
              <a:lum bright="70000" contrast="-70000"/>
            </a:blip>
            <a:srcRect l="4950"/>
            <a:stretch>
              <a:fillRect/>
            </a:stretch>
          </p:blipFill>
          <p:spPr>
            <a:xfrm rot="10800000">
              <a:off x="-2" y="6759208"/>
              <a:ext cx="648403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39" name="图片 38"/>
            <p:cNvPicPr>
              <a:picLocks noChangeAspect="true"/>
            </p:cNvPicPr>
            <p:nvPr/>
          </p:nvPicPr>
          <p:blipFill>
            <a:blip r:embed="rId3">
              <a:lum bright="70000" contrast="-70000"/>
            </a:blip>
            <a:srcRect l="4950" r="26116"/>
            <a:stretch>
              <a:fillRect/>
            </a:stretch>
          </p:blipFill>
          <p:spPr>
            <a:xfrm rot="10800000" flipH="true" flipV="true">
              <a:off x="7489535" y="6759208"/>
              <a:ext cx="470246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grpSp>
      <p:pic>
        <p:nvPicPr>
          <p:cNvPr id="2" name="图片 1"/>
          <p:cNvPicPr>
            <a:picLocks noChangeAspect="true"/>
          </p:cNvPicPr>
          <p:nvPr/>
        </p:nvPicPr>
        <p:blipFill>
          <a:blip r:embed="rId3"/>
          <a:stretch>
            <a:fillRect/>
          </a:stretch>
        </p:blipFill>
        <p:spPr>
          <a:xfrm>
            <a:off x="0" y="4686300"/>
            <a:ext cx="12192000" cy="638095"/>
          </a:xfrm>
          <a:prstGeom prst="rect">
            <a:avLst/>
          </a:prstGeom>
          <a:solidFill>
            <a:schemeClr val="bg1"/>
          </a:solidFill>
        </p:spPr>
      </p:pic>
      <p:sp>
        <p:nvSpPr>
          <p:cNvPr id="14" name="文本框 13"/>
          <p:cNvSpPr txBox="true"/>
          <p:nvPr/>
        </p:nvSpPr>
        <p:spPr>
          <a:xfrm>
            <a:off x="1456626" y="3281619"/>
            <a:ext cx="1527175" cy="583565"/>
          </a:xfrm>
          <a:prstGeom prst="rect">
            <a:avLst/>
          </a:prstGeom>
          <a:noFill/>
        </p:spPr>
        <p:txBody>
          <a:bodyPr wrap="none" rtlCol="0">
            <a:spAutoFit/>
          </a:bodyPr>
          <a:lstStyle/>
          <a:p>
            <a:pPr algn="ctr"/>
            <a:r>
              <a:rPr lang="en-US" altLang="en-US" sz="1600" b="1" dirty="0">
                <a:solidFill>
                  <a:schemeClr val="tx1">
                    <a:lumMod val="65000"/>
                    <a:lumOff val="35000"/>
                  </a:schemeClr>
                </a:solidFill>
                <a:latin typeface="微软雅黑" panose="020B0503020204020204" charset="-122"/>
                <a:ea typeface="微软雅黑" panose="020B0503020204020204" charset="-122"/>
              </a:rPr>
              <a:t>INTELLIGENT</a:t>
            </a:r>
            <a:endParaRPr lang="en-US" altLang="en-US" sz="1600" b="1" dirty="0">
              <a:solidFill>
                <a:schemeClr val="tx1">
                  <a:lumMod val="65000"/>
                  <a:lumOff val="35000"/>
                </a:schemeClr>
              </a:solidFill>
              <a:latin typeface="微软雅黑" panose="020B0503020204020204" charset="-122"/>
              <a:ea typeface="微软雅黑" panose="020B0503020204020204" charset="-122"/>
            </a:endParaRPr>
          </a:p>
          <a:p>
            <a:pPr algn="ctr"/>
            <a:r>
              <a:rPr lang="en-US" altLang="en-US" sz="1600" b="1" dirty="0">
                <a:solidFill>
                  <a:schemeClr val="tx1">
                    <a:lumMod val="65000"/>
                    <a:lumOff val="35000"/>
                  </a:schemeClr>
                </a:solidFill>
                <a:latin typeface="微软雅黑" panose="020B0503020204020204" charset="-122"/>
                <a:ea typeface="微软雅黑" panose="020B0503020204020204" charset="-122"/>
              </a:rPr>
              <a:t>BUSINESS</a:t>
            </a:r>
            <a:endParaRPr lang="en-US" altLang="en-US" sz="1600" b="1" dirty="0">
              <a:solidFill>
                <a:schemeClr val="tx1">
                  <a:lumMod val="65000"/>
                  <a:lumOff val="35000"/>
                </a:schemeClr>
              </a:solidFill>
              <a:latin typeface="微软雅黑" panose="020B0503020204020204" charset="-122"/>
              <a:ea typeface="微软雅黑" panose="020B0503020204020204" charset="-122"/>
            </a:endParaRPr>
          </a:p>
        </p:txBody>
      </p:sp>
      <p:sp>
        <p:nvSpPr>
          <p:cNvPr id="30" name="文本框 29"/>
          <p:cNvSpPr txBox="true"/>
          <p:nvPr/>
        </p:nvSpPr>
        <p:spPr>
          <a:xfrm>
            <a:off x="4048125" y="2212975"/>
            <a:ext cx="6899275" cy="768350"/>
          </a:xfrm>
          <a:prstGeom prst="rect">
            <a:avLst/>
          </a:prstGeom>
          <a:noFill/>
        </p:spPr>
        <p:txBody>
          <a:bodyPr wrap="square" rtlCol="0">
            <a:spAutoFit/>
          </a:bodyPr>
          <a:lstStyle/>
          <a:p>
            <a:pPr algn="ctr" fontAlgn="auto">
              <a:lnSpc>
                <a:spcPct val="100000"/>
              </a:lnSpc>
            </a:pPr>
            <a:r>
              <a:rPr lang="zh-CN" altLang="en-US" sz="4400" spc="300" dirty="0">
                <a:solidFill>
                  <a:srgbClr val="C31F23"/>
                </a:solidFill>
                <a:latin typeface="微软雅黑" panose="020B0503020204020204" charset="-122"/>
                <a:ea typeface="微软雅黑" panose="020B0503020204020204" charset="-122"/>
                <a:cs typeface="经典综艺体简" panose="02010609000101010101" pitchFamily="49" charset="-122"/>
              </a:rPr>
              <a:t>第四部分：组织变革</a:t>
            </a:r>
            <a:endParaRPr lang="en-US" altLang="zh-CN" sz="4400" spc="300" dirty="0">
              <a:solidFill>
                <a:srgbClr val="C31F23"/>
              </a:solidFill>
              <a:latin typeface="微软雅黑" panose="020B0503020204020204" charset="-122"/>
              <a:ea typeface="微软雅黑" panose="020B0503020204020204" charset="-122"/>
              <a:cs typeface="经典综艺体简" panose="02010609000101010101" pitchFamily="49" charset="-122"/>
            </a:endParaRPr>
          </a:p>
        </p:txBody>
      </p:sp>
      <p:pic>
        <p:nvPicPr>
          <p:cNvPr id="6" name="图片 5"/>
          <p:cNvPicPr>
            <a:picLocks noChangeAspect="true"/>
          </p:cNvPicPr>
          <p:nvPr userDrawn="true"/>
        </p:nvPicPr>
        <p:blipFill>
          <a:blip r:embed="rId4" cstate="print">
            <a:extLst>
              <a:ext uri="{28A0092B-C50C-407E-A947-70E740481C1C}">
                <a14:useLocalDpi xmlns:a14="http://schemas.microsoft.com/office/drawing/2010/main" val="false"/>
              </a:ext>
            </a:extLst>
          </a:blip>
          <a:stretch>
            <a:fillRect/>
          </a:stretch>
        </p:blipFill>
        <p:spPr>
          <a:xfrm>
            <a:off x="9042082" y="79375"/>
            <a:ext cx="3352802" cy="838200"/>
          </a:xfrm>
          <a:prstGeom prst="rect">
            <a:avLst/>
          </a:prstGeom>
        </p:spPr>
      </p:pic>
      <p:pic>
        <p:nvPicPr>
          <p:cNvPr id="3" name="44B7C0F4-79DB-4F8B-9303-0E098D69D8BE-1" descr="/tmp/qt_temp.XV2261qt_temp"/>
          <p:cNvPicPr>
            <a:picLocks noChangeAspect="true"/>
          </p:cNvPicPr>
          <p:nvPr/>
        </p:nvPicPr>
        <p:blipFill>
          <a:blip r:embed="rId5"/>
          <a:stretch>
            <a:fillRect/>
          </a:stretch>
        </p:blipFill>
        <p:spPr>
          <a:xfrm>
            <a:off x="9342120" y="4352290"/>
            <a:ext cx="1305560" cy="1305560"/>
          </a:xfrm>
          <a:prstGeom prst="rect">
            <a:avLst/>
          </a:prstGeom>
        </p:spPr>
      </p:pic>
      <p:pic>
        <p:nvPicPr>
          <p:cNvPr id="9" name="图片 8" descr="ascending-graph-1173935_640"/>
          <p:cNvPicPr>
            <a:picLocks noChangeAspect="true"/>
          </p:cNvPicPr>
          <p:nvPr/>
        </p:nvPicPr>
        <p:blipFill>
          <a:blip r:embed="rId6"/>
          <a:srcRect l="9646" t="8419" r="14271" b="11346"/>
          <a:stretch>
            <a:fillRect/>
          </a:stretch>
        </p:blipFill>
        <p:spPr>
          <a:xfrm>
            <a:off x="1553845" y="2212975"/>
            <a:ext cx="1333500" cy="935990"/>
          </a:xfrm>
          <a:prstGeom prst="rect">
            <a:avLst/>
          </a:prstGeom>
        </p:spPr>
      </p:pic>
      <p:pic>
        <p:nvPicPr>
          <p:cNvPr id="5" name="44B7C0F4-79DB-4F8B-9303-0E098D69D8BE-2" descr="qt_temp"/>
          <p:cNvPicPr>
            <a:picLocks noChangeAspect="true"/>
          </p:cNvPicPr>
          <p:nvPr/>
        </p:nvPicPr>
        <p:blipFill>
          <a:blip r:embed="rId7"/>
          <a:stretch>
            <a:fillRect/>
          </a:stretch>
        </p:blipFill>
        <p:spPr>
          <a:xfrm>
            <a:off x="7593330" y="4352290"/>
            <a:ext cx="1304925" cy="1304925"/>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2" y="0"/>
            <a:ext cx="12192002" cy="6858000"/>
            <a:chOff x="-2" y="0"/>
            <a:chExt cx="12192002" cy="6858000"/>
          </a:xfrm>
        </p:grpSpPr>
        <p:pic>
          <p:nvPicPr>
            <p:cNvPr id="19" name="图片 18"/>
            <p:cNvPicPr>
              <a:picLocks noChangeAspect="true"/>
            </p:cNvPicPr>
            <p:nvPr/>
          </p:nvPicPr>
          <p:blipFill rotWithShape="true">
            <a:blip r:embed="rId1" cstate="screen">
              <a:extLst>
                <a:ext uri="{BEBA8EAE-BF5A-486C-A8C5-ECC9F3942E4B}">
                  <a14:imgProps xmlns:a14="http://schemas.microsoft.com/office/drawing/2010/main">
                    <a14:imgLayer r:embed="rId2">
                      <a14:imgEffect>
                        <a14:brightnessContrast bright="9000"/>
                      </a14:imgEffect>
                    </a14:imgLayer>
                  </a14:imgProps>
                </a:ext>
              </a:extLst>
            </a:blip>
            <a:srcRect/>
            <a:stretch>
              <a:fillRect/>
            </a:stretch>
          </p:blipFill>
          <p:spPr>
            <a:xfrm>
              <a:off x="-1" y="0"/>
              <a:ext cx="12192001" cy="6858000"/>
            </a:xfrm>
            <a:prstGeom prst="rect">
              <a:avLst/>
            </a:prstGeom>
          </p:spPr>
        </p:pic>
        <p:pic>
          <p:nvPicPr>
            <p:cNvPr id="20" name="图片 19"/>
            <p:cNvPicPr>
              <a:picLocks noChangeAspect="true"/>
            </p:cNvPicPr>
            <p:nvPr/>
          </p:nvPicPr>
          <p:blipFill>
            <a:blip r:embed="rId3">
              <a:lum bright="70000" contrast="-70000"/>
            </a:blip>
            <a:srcRect l="4950"/>
            <a:stretch>
              <a:fillRect/>
            </a:stretch>
          </p:blipFill>
          <p:spPr>
            <a:xfrm>
              <a:off x="5707965" y="2575"/>
              <a:ext cx="648403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1" name="图片 20"/>
            <p:cNvPicPr>
              <a:picLocks noChangeAspect="true"/>
            </p:cNvPicPr>
            <p:nvPr/>
          </p:nvPicPr>
          <p:blipFill>
            <a:blip r:embed="rId3">
              <a:lum bright="70000" contrast="-70000"/>
            </a:blip>
            <a:srcRect l="4950" r="26116"/>
            <a:stretch>
              <a:fillRect/>
            </a:stretch>
          </p:blipFill>
          <p:spPr>
            <a:xfrm flipH="true" flipV="true">
              <a:off x="-2" y="2575"/>
              <a:ext cx="470246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2" name="图片 21"/>
            <p:cNvPicPr>
              <a:picLocks noChangeAspect="true"/>
            </p:cNvPicPr>
            <p:nvPr/>
          </p:nvPicPr>
          <p:blipFill>
            <a:blip r:embed="rId3">
              <a:lum bright="70000" contrast="-70000"/>
            </a:blip>
            <a:srcRect l="4950"/>
            <a:stretch>
              <a:fillRect/>
            </a:stretch>
          </p:blipFill>
          <p:spPr>
            <a:xfrm rot="10800000">
              <a:off x="-2" y="6759208"/>
              <a:ext cx="648403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5" name="图片 24"/>
            <p:cNvPicPr>
              <a:picLocks noChangeAspect="true"/>
            </p:cNvPicPr>
            <p:nvPr/>
          </p:nvPicPr>
          <p:blipFill>
            <a:blip r:embed="rId3">
              <a:lum bright="70000" contrast="-70000"/>
            </a:blip>
            <a:srcRect l="4950" r="26116"/>
            <a:stretch>
              <a:fillRect/>
            </a:stretch>
          </p:blipFill>
          <p:spPr>
            <a:xfrm rot="10800000" flipH="true" flipV="true">
              <a:off x="7489535" y="6759208"/>
              <a:ext cx="470246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grpSp>
      <p:pic>
        <p:nvPicPr>
          <p:cNvPr id="12" name="图片 11"/>
          <p:cNvPicPr>
            <a:picLocks noChangeAspect="true"/>
          </p:cNvPicPr>
          <p:nvPr/>
        </p:nvPicPr>
        <p:blipFill>
          <a:blip r:embed="rId3"/>
          <a:stretch>
            <a:fillRect/>
          </a:stretch>
        </p:blipFill>
        <p:spPr>
          <a:xfrm rot="10800000">
            <a:off x="0" y="79375"/>
            <a:ext cx="12192000" cy="638175"/>
          </a:xfrm>
          <a:prstGeom prst="rect">
            <a:avLst/>
          </a:prstGeom>
          <a:solidFill>
            <a:schemeClr val="bg1"/>
          </a:solidFill>
        </p:spPr>
      </p:pic>
      <p:sp>
        <p:nvSpPr>
          <p:cNvPr id="14" name="文本框 13"/>
          <p:cNvSpPr txBox="true"/>
          <p:nvPr/>
        </p:nvSpPr>
        <p:spPr>
          <a:xfrm>
            <a:off x="314325" y="137160"/>
            <a:ext cx="7472045" cy="583565"/>
          </a:xfrm>
          <a:prstGeom prst="rect">
            <a:avLst/>
          </a:prstGeom>
          <a:noFill/>
        </p:spPr>
        <p:txBody>
          <a:bodyPr wrap="square" rtlCol="0">
            <a:spAutoFit/>
          </a:bodyPr>
          <a:p>
            <a:r>
              <a:rPr lang="zh-CN" sz="3200" dirty="0">
                <a:solidFill>
                  <a:schemeClr val="bg1"/>
                </a:solidFill>
                <a:latin typeface="微软雅黑" panose="020B0503020204020204" charset="-122"/>
                <a:ea typeface="微软雅黑" panose="020B0503020204020204" charset="-122"/>
                <a:sym typeface="+mn-ea"/>
              </a:rPr>
              <a:t>三次革命的纵向对比</a:t>
            </a:r>
            <a:endParaRPr lang="zh-CN" sz="3200" dirty="0">
              <a:solidFill>
                <a:schemeClr val="bg1"/>
              </a:solidFill>
              <a:latin typeface="微软雅黑" panose="020B0503020204020204" charset="-122"/>
              <a:ea typeface="微软雅黑" panose="020B0503020204020204" charset="-122"/>
              <a:sym typeface="+mn-ea"/>
            </a:endParaRPr>
          </a:p>
        </p:txBody>
      </p:sp>
      <p:sp>
        <p:nvSpPr>
          <p:cNvPr id="11" name="文本框 10"/>
          <p:cNvSpPr txBox="true"/>
          <p:nvPr/>
        </p:nvSpPr>
        <p:spPr>
          <a:xfrm>
            <a:off x="1238885" y="971550"/>
            <a:ext cx="9714230" cy="5169535"/>
          </a:xfrm>
          <a:prstGeom prst="rect">
            <a:avLst/>
          </a:prstGeom>
          <a:noFill/>
        </p:spPr>
        <p:txBody>
          <a:bodyPr wrap="square" rtlCol="0">
            <a:spAutoFit/>
          </a:bodyPr>
          <a:p>
            <a:pPr fontAlgn="auto">
              <a:lnSpc>
                <a:spcPct val="150000"/>
              </a:lnSpc>
            </a:pPr>
            <a:r>
              <a:rPr lang="zh-CN" altLang="en-US" sz="2000">
                <a:latin typeface="微软雅黑" panose="020B0503020204020204" charset="-122"/>
                <a:ea typeface="微软雅黑" panose="020B0503020204020204" charset="-122"/>
              </a:rPr>
              <a:t>纵向对比上述三个历史阶段，其本质区别在于</a:t>
            </a:r>
            <a:r>
              <a:rPr lang="en-US" altLang="zh-CN" sz="2000">
                <a:latin typeface="微软雅黑" panose="020B0503020204020204" charset="-122"/>
                <a:ea typeface="微软雅黑" panose="020B0503020204020204" charset="-122"/>
              </a:rPr>
              <a:t>——</a:t>
            </a:r>
            <a:r>
              <a:rPr lang="zh-CN" altLang="en-US" sz="2000">
                <a:latin typeface="微软雅黑" panose="020B0503020204020204" charset="-122"/>
                <a:ea typeface="微软雅黑" panose="020B0503020204020204" charset="-122"/>
              </a:rPr>
              <a:t>知识被产生和运用的机制不同：</a:t>
            </a:r>
            <a:endParaRPr lang="zh-CN" altLang="en-US" sz="2000">
              <a:latin typeface="微软雅黑" panose="020B0503020204020204" charset="-122"/>
              <a:ea typeface="微软雅黑" panose="020B0503020204020204" charset="-122"/>
            </a:endParaRPr>
          </a:p>
          <a:p>
            <a:pPr marL="800100" lvl="1" indent="-342900" fontAlgn="auto">
              <a:lnSpc>
                <a:spcPct val="150000"/>
              </a:lnSpc>
              <a:buFont typeface="Arial" panose="020B0604020202020204" pitchFamily="34" charset="0"/>
              <a:buChar char="•"/>
            </a:pPr>
            <a:r>
              <a:rPr lang="zh-CN" altLang="en-US" sz="2000">
                <a:latin typeface="微软雅黑" panose="020B0503020204020204" charset="-122"/>
                <a:ea typeface="微软雅黑" panose="020B0503020204020204" charset="-122"/>
              </a:rPr>
              <a:t>工业革命时代里，手工经验被系统化的知识超越，而</a:t>
            </a:r>
            <a:r>
              <a:rPr lang="zh-CN" altLang="en-US" sz="2000">
                <a:solidFill>
                  <a:srgbClr val="00B0F0"/>
                </a:solidFill>
                <a:latin typeface="微软雅黑" panose="020B0503020204020204" charset="-122"/>
                <a:ea typeface="微软雅黑" panose="020B0503020204020204" charset="-122"/>
              </a:rPr>
              <a:t>知识进一步被应用在工具的创新中</a:t>
            </a:r>
            <a:r>
              <a:rPr lang="zh-CN" altLang="en-US" sz="2000">
                <a:latin typeface="微软雅黑" panose="020B0503020204020204" charset="-122"/>
                <a:ea typeface="微软雅黑" panose="020B0503020204020204" charset="-122"/>
              </a:rPr>
              <a:t>，将人从繁重的体力工作中解放出来。</a:t>
            </a:r>
            <a:endParaRPr lang="zh-CN" altLang="en-US" sz="2000">
              <a:latin typeface="微软雅黑" panose="020B0503020204020204" charset="-122"/>
              <a:ea typeface="微软雅黑" panose="020B0503020204020204" charset="-122"/>
            </a:endParaRPr>
          </a:p>
          <a:p>
            <a:pPr marL="800100" lvl="1" indent="-342900" fontAlgn="auto">
              <a:lnSpc>
                <a:spcPct val="150000"/>
              </a:lnSpc>
              <a:buFont typeface="Arial" panose="020B0604020202020204" pitchFamily="34" charset="0"/>
              <a:buChar char="•"/>
            </a:pPr>
            <a:r>
              <a:rPr lang="zh-CN" altLang="en-US" sz="2000">
                <a:latin typeface="微软雅黑" panose="020B0503020204020204" charset="-122"/>
                <a:ea typeface="微软雅黑" panose="020B0503020204020204" charset="-122"/>
              </a:rPr>
              <a:t>生产力革命时代，</a:t>
            </a:r>
            <a:r>
              <a:rPr lang="zh-CN" altLang="en-US" sz="2000">
                <a:solidFill>
                  <a:srgbClr val="00B0F0"/>
                </a:solidFill>
                <a:latin typeface="微软雅黑" panose="020B0503020204020204" charset="-122"/>
                <a:ea typeface="微软雅黑" panose="020B0503020204020204" charset="-122"/>
              </a:rPr>
              <a:t>知识则被运用于人的工作行为和方式中</a:t>
            </a:r>
            <a:r>
              <a:rPr lang="zh-CN" altLang="en-US" sz="2000">
                <a:latin typeface="微软雅黑" panose="020B0503020204020204" charset="-122"/>
                <a:ea typeface="微软雅黑" panose="020B0503020204020204" charset="-122"/>
              </a:rPr>
              <a:t>，泰勒提出的科学管理以体系化的方法大幅度提升了人的生产和工作效率。</a:t>
            </a:r>
            <a:endParaRPr lang="zh-CN" altLang="en-US" sz="2000">
              <a:latin typeface="微软雅黑" panose="020B0503020204020204" charset="-122"/>
              <a:ea typeface="微软雅黑" panose="020B0503020204020204" charset="-122"/>
            </a:endParaRPr>
          </a:p>
          <a:p>
            <a:pPr marL="800100" lvl="1" indent="-342900" fontAlgn="auto">
              <a:lnSpc>
                <a:spcPct val="150000"/>
              </a:lnSpc>
              <a:buFont typeface="Arial" panose="020B0604020202020204" pitchFamily="34" charset="0"/>
              <a:buChar char="•"/>
            </a:pPr>
            <a:r>
              <a:rPr lang="zh-CN" altLang="en-US" sz="2000">
                <a:latin typeface="微软雅黑" panose="020B0503020204020204" charset="-122"/>
                <a:ea typeface="微软雅黑" panose="020B0503020204020204" charset="-122"/>
              </a:rPr>
              <a:t>管理革命时代，知识作用于知识本身（</a:t>
            </a:r>
            <a:r>
              <a:rPr lang="zh-CN" altLang="en-US" sz="2000">
                <a:solidFill>
                  <a:srgbClr val="00B0F0"/>
                </a:solidFill>
                <a:latin typeface="微软雅黑" panose="020B0503020204020204" charset="-122"/>
                <a:ea typeface="微软雅黑" panose="020B0503020204020204" charset="-122"/>
              </a:rPr>
              <a:t>如何提升知识本身产生和使用的效率</a:t>
            </a:r>
            <a:r>
              <a:rPr lang="zh-CN" altLang="en-US" sz="2000">
                <a:latin typeface="微软雅黑" panose="020B0503020204020204" charset="-122"/>
                <a:ea typeface="微软雅黑" panose="020B0503020204020204" charset="-122"/>
              </a:rPr>
              <a:t>），管理和组织创新称为生产率提升的源泉，知识成为关键的生产要素。</a:t>
            </a:r>
            <a:endParaRPr lang="zh-CN" altLang="en-US" sz="2000">
              <a:latin typeface="微软雅黑" panose="020B0503020204020204" charset="-122"/>
              <a:ea typeface="微软雅黑" panose="020B0503020204020204" charset="-122"/>
            </a:endParaRPr>
          </a:p>
          <a:p>
            <a:pPr lvl="1" indent="0" fontAlgn="auto">
              <a:lnSpc>
                <a:spcPct val="150000"/>
              </a:lnSpc>
              <a:buFont typeface="Arial" panose="020B0604020202020204" pitchFamily="34" charset="0"/>
              <a:buNone/>
            </a:pPr>
            <a:endParaRPr lang="zh-CN" altLang="en-US" sz="2000">
              <a:latin typeface="微软雅黑" panose="020B0503020204020204" charset="-122"/>
              <a:ea typeface="微软雅黑" panose="020B0503020204020204" charset="-122"/>
            </a:endParaRPr>
          </a:p>
          <a:p>
            <a:pPr lvl="0" indent="0" fontAlgn="auto">
              <a:lnSpc>
                <a:spcPct val="150000"/>
              </a:lnSpc>
              <a:buFont typeface="Arial" panose="020B0604020202020204" pitchFamily="34" charset="0"/>
              <a:buNone/>
            </a:pPr>
            <a:r>
              <a:rPr lang="zh-CN" altLang="en-US" sz="2000">
                <a:latin typeface="微软雅黑" panose="020B0503020204020204" charset="-122"/>
                <a:ea typeface="微软雅黑" panose="020B0503020204020204" charset="-122"/>
                <a:sym typeface="+mn-ea"/>
              </a:rPr>
              <a:t>随着技术的不断进步，机器不断取代能够被结构化的知识，</a:t>
            </a:r>
            <a:r>
              <a:rPr lang="zh-CN" altLang="en-US" sz="2000" b="1">
                <a:solidFill>
                  <a:srgbClr val="00B0F0"/>
                </a:solidFill>
                <a:latin typeface="微软雅黑" panose="020B0503020204020204" charset="-122"/>
                <a:ea typeface="微软雅黑" panose="020B0503020204020204" charset="-122"/>
                <a:sym typeface="+mn-ea"/>
              </a:rPr>
              <a:t>创造力成为最稀缺的生产要素和组织中最大的竞争力</a:t>
            </a:r>
            <a:r>
              <a:rPr lang="zh-CN" altLang="en-US" sz="2000">
                <a:latin typeface="微软雅黑" panose="020B0503020204020204" charset="-122"/>
                <a:ea typeface="微软雅黑" panose="020B0503020204020204" charset="-122"/>
              </a:rPr>
              <a:t>，沿袭上述思路，可以将智能商业时代的第四次组织创新革命称为“</a:t>
            </a:r>
            <a:r>
              <a:rPr lang="zh-CN" altLang="en-US" sz="2000" b="1">
                <a:solidFill>
                  <a:srgbClr val="00B0F0"/>
                </a:solidFill>
                <a:latin typeface="微软雅黑" panose="020B0503020204020204" charset="-122"/>
                <a:ea typeface="微软雅黑" panose="020B0503020204020204" charset="-122"/>
              </a:rPr>
              <a:t>创造力革命</a:t>
            </a:r>
            <a:r>
              <a:rPr lang="zh-CN" altLang="en-US" sz="2000">
                <a:latin typeface="微软雅黑" panose="020B0503020204020204" charset="-122"/>
                <a:ea typeface="微软雅黑" panose="020B0503020204020204" charset="-122"/>
              </a:rPr>
              <a:t>”。</a:t>
            </a:r>
            <a:endParaRPr lang="zh-CN" altLang="en-US" sz="2000">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slow" p14:dur="1250" advTm="0"/>
    </mc:Choice>
    <mc:Fallback>
      <p:transition spd="slow" advTm="0"/>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2" y="0"/>
            <a:ext cx="12192002" cy="6858000"/>
            <a:chOff x="-2" y="0"/>
            <a:chExt cx="12192002" cy="6858000"/>
          </a:xfrm>
        </p:grpSpPr>
        <p:pic>
          <p:nvPicPr>
            <p:cNvPr id="19" name="图片 18"/>
            <p:cNvPicPr>
              <a:picLocks noChangeAspect="true"/>
            </p:cNvPicPr>
            <p:nvPr/>
          </p:nvPicPr>
          <p:blipFill rotWithShape="true">
            <a:blip r:embed="rId1" cstate="screen">
              <a:extLst>
                <a:ext uri="{BEBA8EAE-BF5A-486C-A8C5-ECC9F3942E4B}">
                  <a14:imgProps xmlns:a14="http://schemas.microsoft.com/office/drawing/2010/main">
                    <a14:imgLayer r:embed="rId2">
                      <a14:imgEffect>
                        <a14:brightnessContrast bright="9000"/>
                      </a14:imgEffect>
                    </a14:imgLayer>
                  </a14:imgProps>
                </a:ext>
              </a:extLst>
            </a:blip>
            <a:srcRect/>
            <a:stretch>
              <a:fillRect/>
            </a:stretch>
          </p:blipFill>
          <p:spPr>
            <a:xfrm>
              <a:off x="-1" y="0"/>
              <a:ext cx="12192001" cy="6858000"/>
            </a:xfrm>
            <a:prstGeom prst="rect">
              <a:avLst/>
            </a:prstGeom>
          </p:spPr>
        </p:pic>
        <p:pic>
          <p:nvPicPr>
            <p:cNvPr id="20" name="图片 19"/>
            <p:cNvPicPr>
              <a:picLocks noChangeAspect="true"/>
            </p:cNvPicPr>
            <p:nvPr/>
          </p:nvPicPr>
          <p:blipFill>
            <a:blip r:embed="rId3">
              <a:lum bright="70000" contrast="-70000"/>
            </a:blip>
            <a:srcRect l="4950"/>
            <a:stretch>
              <a:fillRect/>
            </a:stretch>
          </p:blipFill>
          <p:spPr>
            <a:xfrm>
              <a:off x="5707965" y="2575"/>
              <a:ext cx="648403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1" name="图片 20"/>
            <p:cNvPicPr>
              <a:picLocks noChangeAspect="true"/>
            </p:cNvPicPr>
            <p:nvPr/>
          </p:nvPicPr>
          <p:blipFill>
            <a:blip r:embed="rId3">
              <a:lum bright="70000" contrast="-70000"/>
            </a:blip>
            <a:srcRect l="4950" r="26116"/>
            <a:stretch>
              <a:fillRect/>
            </a:stretch>
          </p:blipFill>
          <p:spPr>
            <a:xfrm flipH="true" flipV="true">
              <a:off x="-2" y="2575"/>
              <a:ext cx="470246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2" name="图片 21"/>
            <p:cNvPicPr>
              <a:picLocks noChangeAspect="true"/>
            </p:cNvPicPr>
            <p:nvPr/>
          </p:nvPicPr>
          <p:blipFill>
            <a:blip r:embed="rId3">
              <a:lum bright="70000" contrast="-70000"/>
            </a:blip>
            <a:srcRect l="4950"/>
            <a:stretch>
              <a:fillRect/>
            </a:stretch>
          </p:blipFill>
          <p:spPr>
            <a:xfrm rot="10800000">
              <a:off x="-2" y="6759208"/>
              <a:ext cx="648403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5" name="图片 24"/>
            <p:cNvPicPr>
              <a:picLocks noChangeAspect="true"/>
            </p:cNvPicPr>
            <p:nvPr/>
          </p:nvPicPr>
          <p:blipFill>
            <a:blip r:embed="rId3">
              <a:lum bright="70000" contrast="-70000"/>
            </a:blip>
            <a:srcRect l="4950" r="26116"/>
            <a:stretch>
              <a:fillRect/>
            </a:stretch>
          </p:blipFill>
          <p:spPr>
            <a:xfrm rot="10800000" flipH="true" flipV="true">
              <a:off x="7489535" y="6759208"/>
              <a:ext cx="470246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grpSp>
      <p:pic>
        <p:nvPicPr>
          <p:cNvPr id="12" name="图片 11"/>
          <p:cNvPicPr>
            <a:picLocks noChangeAspect="true"/>
          </p:cNvPicPr>
          <p:nvPr/>
        </p:nvPicPr>
        <p:blipFill>
          <a:blip r:embed="rId3"/>
          <a:stretch>
            <a:fillRect/>
          </a:stretch>
        </p:blipFill>
        <p:spPr>
          <a:xfrm rot="10800000">
            <a:off x="0" y="79375"/>
            <a:ext cx="12192000" cy="638175"/>
          </a:xfrm>
          <a:prstGeom prst="rect">
            <a:avLst/>
          </a:prstGeom>
          <a:solidFill>
            <a:schemeClr val="bg1"/>
          </a:solidFill>
        </p:spPr>
      </p:pic>
      <p:sp>
        <p:nvSpPr>
          <p:cNvPr id="14" name="文本框 13"/>
          <p:cNvSpPr txBox="true"/>
          <p:nvPr/>
        </p:nvSpPr>
        <p:spPr>
          <a:xfrm>
            <a:off x="314325" y="137160"/>
            <a:ext cx="8437880" cy="583565"/>
          </a:xfrm>
          <a:prstGeom prst="rect">
            <a:avLst/>
          </a:prstGeom>
          <a:noFill/>
        </p:spPr>
        <p:txBody>
          <a:bodyPr wrap="square" rtlCol="0">
            <a:spAutoFit/>
          </a:bodyPr>
          <a:p>
            <a:r>
              <a:rPr lang="zh-CN" sz="3200" dirty="0">
                <a:solidFill>
                  <a:schemeClr val="bg1"/>
                </a:solidFill>
                <a:latin typeface="微软雅黑" panose="020B0503020204020204" charset="-122"/>
                <a:ea typeface="微软雅黑" panose="020B0503020204020204" charset="-122"/>
                <a:sym typeface="+mn-ea"/>
              </a:rPr>
              <a:t>创造力革命</a:t>
            </a:r>
            <a:endParaRPr lang="zh-CN" sz="3200" dirty="0">
              <a:solidFill>
                <a:schemeClr val="bg1"/>
              </a:solidFill>
              <a:latin typeface="微软雅黑" panose="020B0503020204020204" charset="-122"/>
              <a:ea typeface="微软雅黑" panose="020B0503020204020204" charset="-122"/>
              <a:sym typeface="+mn-ea"/>
            </a:endParaRPr>
          </a:p>
        </p:txBody>
      </p:sp>
      <p:sp>
        <p:nvSpPr>
          <p:cNvPr id="3" name="文本框 2"/>
          <p:cNvSpPr txBox="true"/>
          <p:nvPr/>
        </p:nvSpPr>
        <p:spPr>
          <a:xfrm>
            <a:off x="1423035" y="795020"/>
            <a:ext cx="9546590" cy="2399665"/>
          </a:xfrm>
          <a:prstGeom prst="rect">
            <a:avLst/>
          </a:prstGeom>
          <a:noFill/>
        </p:spPr>
        <p:txBody>
          <a:bodyPr wrap="square" rtlCol="0">
            <a:spAutoFit/>
          </a:bodyPr>
          <a:p>
            <a:pPr fontAlgn="auto">
              <a:lnSpc>
                <a:spcPct val="150000"/>
              </a:lnSpc>
            </a:pPr>
            <a:r>
              <a:rPr lang="zh-CN" altLang="en-US" sz="2000">
                <a:latin typeface="微软雅黑" panose="020B0503020204020204" charset="-122"/>
                <a:ea typeface="微软雅黑" panose="020B0503020204020204" charset="-122"/>
              </a:rPr>
              <a:t>历次技术变革，将人类从体力劳动中解放出来，升级为专业化、技术性或者管理性岗位，而</a:t>
            </a:r>
            <a:r>
              <a:rPr lang="zh-CN" altLang="en-US" sz="2000" b="1">
                <a:solidFill>
                  <a:srgbClr val="00B0F0"/>
                </a:solidFill>
                <a:latin typeface="微软雅黑" panose="020B0503020204020204" charset="-122"/>
                <a:ea typeface="微软雅黑" panose="020B0503020204020204" charset="-122"/>
              </a:rPr>
              <a:t>未来可能被及其吞噬的工作机会将进一步上移</a:t>
            </a:r>
            <a:r>
              <a:rPr lang="zh-CN" altLang="en-US" sz="2000">
                <a:latin typeface="微软雅黑" panose="020B0503020204020204" charset="-122"/>
                <a:ea typeface="微软雅黑" panose="020B0503020204020204" charset="-122"/>
              </a:rPr>
              <a:t>。以“高智商”聚集的律师行业为例，美国现在最好的法学院的毕业生，都开始面临找工作难题，因为</a:t>
            </a:r>
            <a:r>
              <a:rPr lang="zh-CN" altLang="en-US" sz="2000">
                <a:solidFill>
                  <a:srgbClr val="00B0F0"/>
                </a:solidFill>
                <a:latin typeface="微软雅黑" panose="020B0503020204020204" charset="-122"/>
                <a:ea typeface="微软雅黑" panose="020B0503020204020204" charset="-122"/>
              </a:rPr>
              <a:t>律师</a:t>
            </a:r>
            <a:r>
              <a:rPr lang="zh-CN" altLang="en-US" sz="2000">
                <a:latin typeface="微软雅黑" panose="020B0503020204020204" charset="-122"/>
                <a:ea typeface="微软雅黑" panose="020B0503020204020204" charset="-122"/>
              </a:rPr>
              <a:t>的很大一部分工作已经被机器取代。类似的情况也发生在</a:t>
            </a:r>
            <a:r>
              <a:rPr lang="zh-CN" altLang="en-US" sz="2000">
                <a:solidFill>
                  <a:srgbClr val="00B0F0"/>
                </a:solidFill>
                <a:latin typeface="微软雅黑" panose="020B0503020204020204" charset="-122"/>
                <a:ea typeface="微软雅黑" panose="020B0503020204020204" charset="-122"/>
              </a:rPr>
              <a:t>金融</a:t>
            </a:r>
            <a:r>
              <a:rPr lang="zh-CN" altLang="en-US" sz="2000">
                <a:latin typeface="微软雅黑" panose="020B0503020204020204" charset="-122"/>
                <a:ea typeface="微软雅黑" panose="020B0503020204020204" charset="-122"/>
              </a:rPr>
              <a:t>、</a:t>
            </a:r>
            <a:r>
              <a:rPr lang="zh-CN" altLang="en-US" sz="2000">
                <a:solidFill>
                  <a:srgbClr val="00B0F0"/>
                </a:solidFill>
                <a:latin typeface="微软雅黑" panose="020B0503020204020204" charset="-122"/>
                <a:ea typeface="微软雅黑" panose="020B0503020204020204" charset="-122"/>
              </a:rPr>
              <a:t>医疗</a:t>
            </a:r>
            <a:r>
              <a:rPr lang="zh-CN" altLang="en-US" sz="2000">
                <a:latin typeface="微软雅黑" panose="020B0503020204020204" charset="-122"/>
                <a:ea typeface="微软雅黑" panose="020B0503020204020204" charset="-122"/>
              </a:rPr>
              <a:t>等以往“专业性要求很高”的行业。</a:t>
            </a:r>
            <a:endParaRPr lang="zh-CN" altLang="en-US" sz="2000">
              <a:latin typeface="微软雅黑" panose="020B0503020204020204" charset="-122"/>
              <a:ea typeface="微软雅黑" panose="020B0503020204020204" charset="-122"/>
            </a:endParaRPr>
          </a:p>
        </p:txBody>
      </p:sp>
      <p:pic>
        <p:nvPicPr>
          <p:cNvPr id="2" name="图片 1"/>
          <p:cNvPicPr>
            <a:picLocks noChangeAspect="true"/>
          </p:cNvPicPr>
          <p:nvPr/>
        </p:nvPicPr>
        <p:blipFill>
          <a:blip r:embed="rId4"/>
          <a:stretch>
            <a:fillRect/>
          </a:stretch>
        </p:blipFill>
        <p:spPr>
          <a:xfrm>
            <a:off x="591820" y="3793490"/>
            <a:ext cx="4211955" cy="2367280"/>
          </a:xfrm>
          <a:prstGeom prst="rect">
            <a:avLst/>
          </a:prstGeom>
        </p:spPr>
      </p:pic>
      <p:pic>
        <p:nvPicPr>
          <p:cNvPr id="4" name="图片 3"/>
          <p:cNvPicPr>
            <a:picLocks noChangeAspect="true"/>
          </p:cNvPicPr>
          <p:nvPr/>
        </p:nvPicPr>
        <p:blipFill>
          <a:blip r:embed="rId5"/>
          <a:stretch>
            <a:fillRect/>
          </a:stretch>
        </p:blipFill>
        <p:spPr>
          <a:xfrm>
            <a:off x="5019040" y="4392295"/>
            <a:ext cx="4050665" cy="2366645"/>
          </a:xfrm>
          <a:prstGeom prst="rect">
            <a:avLst/>
          </a:prstGeom>
        </p:spPr>
      </p:pic>
      <p:pic>
        <p:nvPicPr>
          <p:cNvPr id="6" name="图片 5"/>
          <p:cNvPicPr>
            <a:picLocks noChangeAspect="true"/>
          </p:cNvPicPr>
          <p:nvPr/>
        </p:nvPicPr>
        <p:blipFill>
          <a:blip r:embed="rId6"/>
          <a:stretch>
            <a:fillRect/>
          </a:stretch>
        </p:blipFill>
        <p:spPr>
          <a:xfrm>
            <a:off x="7721600" y="2816860"/>
            <a:ext cx="3701415" cy="253746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advTm="0"/>
    </mc:Choice>
    <mc:Fallback>
      <p:transition spd="slow" advTm="0"/>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2" y="0"/>
            <a:ext cx="12192002" cy="6858000"/>
            <a:chOff x="-2" y="0"/>
            <a:chExt cx="12192002" cy="6858000"/>
          </a:xfrm>
        </p:grpSpPr>
        <p:pic>
          <p:nvPicPr>
            <p:cNvPr id="19" name="图片 18"/>
            <p:cNvPicPr>
              <a:picLocks noChangeAspect="true"/>
            </p:cNvPicPr>
            <p:nvPr/>
          </p:nvPicPr>
          <p:blipFill rotWithShape="true">
            <a:blip r:embed="rId1" cstate="screen">
              <a:extLst>
                <a:ext uri="{BEBA8EAE-BF5A-486C-A8C5-ECC9F3942E4B}">
                  <a14:imgProps xmlns:a14="http://schemas.microsoft.com/office/drawing/2010/main">
                    <a14:imgLayer r:embed="rId2">
                      <a14:imgEffect>
                        <a14:brightnessContrast bright="9000"/>
                      </a14:imgEffect>
                    </a14:imgLayer>
                  </a14:imgProps>
                </a:ext>
              </a:extLst>
            </a:blip>
            <a:srcRect/>
            <a:stretch>
              <a:fillRect/>
            </a:stretch>
          </p:blipFill>
          <p:spPr>
            <a:xfrm>
              <a:off x="-1" y="0"/>
              <a:ext cx="12192001" cy="6858000"/>
            </a:xfrm>
            <a:prstGeom prst="rect">
              <a:avLst/>
            </a:prstGeom>
          </p:spPr>
        </p:pic>
        <p:pic>
          <p:nvPicPr>
            <p:cNvPr id="20" name="图片 19"/>
            <p:cNvPicPr>
              <a:picLocks noChangeAspect="true"/>
            </p:cNvPicPr>
            <p:nvPr/>
          </p:nvPicPr>
          <p:blipFill>
            <a:blip r:embed="rId3">
              <a:lum bright="70000" contrast="-70000"/>
            </a:blip>
            <a:srcRect l="4950"/>
            <a:stretch>
              <a:fillRect/>
            </a:stretch>
          </p:blipFill>
          <p:spPr>
            <a:xfrm>
              <a:off x="5707965" y="2575"/>
              <a:ext cx="648403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1" name="图片 20"/>
            <p:cNvPicPr>
              <a:picLocks noChangeAspect="true"/>
            </p:cNvPicPr>
            <p:nvPr/>
          </p:nvPicPr>
          <p:blipFill>
            <a:blip r:embed="rId3">
              <a:lum bright="70000" contrast="-70000"/>
            </a:blip>
            <a:srcRect l="4950" r="26116"/>
            <a:stretch>
              <a:fillRect/>
            </a:stretch>
          </p:blipFill>
          <p:spPr>
            <a:xfrm flipH="true" flipV="true">
              <a:off x="-2" y="2575"/>
              <a:ext cx="470246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2" name="图片 21"/>
            <p:cNvPicPr>
              <a:picLocks noChangeAspect="true"/>
            </p:cNvPicPr>
            <p:nvPr/>
          </p:nvPicPr>
          <p:blipFill>
            <a:blip r:embed="rId3">
              <a:lum bright="70000" contrast="-70000"/>
            </a:blip>
            <a:srcRect l="4950"/>
            <a:stretch>
              <a:fillRect/>
            </a:stretch>
          </p:blipFill>
          <p:spPr>
            <a:xfrm rot="10800000">
              <a:off x="-2" y="6759208"/>
              <a:ext cx="648403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5" name="图片 24"/>
            <p:cNvPicPr>
              <a:picLocks noChangeAspect="true"/>
            </p:cNvPicPr>
            <p:nvPr/>
          </p:nvPicPr>
          <p:blipFill>
            <a:blip r:embed="rId3">
              <a:lum bright="70000" contrast="-70000"/>
            </a:blip>
            <a:srcRect l="4950" r="26116"/>
            <a:stretch>
              <a:fillRect/>
            </a:stretch>
          </p:blipFill>
          <p:spPr>
            <a:xfrm rot="10800000" flipH="true" flipV="true">
              <a:off x="7489535" y="6759208"/>
              <a:ext cx="470246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grpSp>
      <p:pic>
        <p:nvPicPr>
          <p:cNvPr id="12" name="图片 11"/>
          <p:cNvPicPr>
            <a:picLocks noChangeAspect="true"/>
          </p:cNvPicPr>
          <p:nvPr/>
        </p:nvPicPr>
        <p:blipFill>
          <a:blip r:embed="rId3"/>
          <a:stretch>
            <a:fillRect/>
          </a:stretch>
        </p:blipFill>
        <p:spPr>
          <a:xfrm rot="10800000">
            <a:off x="0" y="79375"/>
            <a:ext cx="12192000" cy="638175"/>
          </a:xfrm>
          <a:prstGeom prst="rect">
            <a:avLst/>
          </a:prstGeom>
          <a:solidFill>
            <a:schemeClr val="bg1"/>
          </a:solidFill>
        </p:spPr>
      </p:pic>
      <p:sp>
        <p:nvSpPr>
          <p:cNvPr id="14" name="文本框 13"/>
          <p:cNvSpPr txBox="true"/>
          <p:nvPr/>
        </p:nvSpPr>
        <p:spPr>
          <a:xfrm>
            <a:off x="314325" y="137160"/>
            <a:ext cx="8437880" cy="583565"/>
          </a:xfrm>
          <a:prstGeom prst="rect">
            <a:avLst/>
          </a:prstGeom>
          <a:noFill/>
        </p:spPr>
        <p:txBody>
          <a:bodyPr wrap="square" rtlCol="0">
            <a:spAutoFit/>
          </a:bodyPr>
          <a:p>
            <a:r>
              <a:rPr lang="zh-CN" sz="3200" dirty="0">
                <a:solidFill>
                  <a:schemeClr val="bg1"/>
                </a:solidFill>
                <a:latin typeface="微软雅黑" panose="020B0503020204020204" charset="-122"/>
                <a:ea typeface="微软雅黑" panose="020B0503020204020204" charset="-122"/>
                <a:sym typeface="+mn-ea"/>
              </a:rPr>
              <a:t>创造力革命（续）</a:t>
            </a:r>
            <a:endParaRPr lang="zh-CN" altLang="en-US" sz="3200" dirty="0">
              <a:solidFill>
                <a:schemeClr val="bg1"/>
              </a:solidFill>
              <a:latin typeface="微软雅黑" panose="020B0503020204020204" charset="-122"/>
              <a:ea typeface="微软雅黑" panose="020B0503020204020204" charset="-122"/>
              <a:sym typeface="+mn-ea"/>
            </a:endParaRPr>
          </a:p>
        </p:txBody>
      </p:sp>
      <p:sp>
        <p:nvSpPr>
          <p:cNvPr id="3" name="文本框 2"/>
          <p:cNvSpPr txBox="true"/>
          <p:nvPr/>
        </p:nvSpPr>
        <p:spPr>
          <a:xfrm>
            <a:off x="1414780" y="791845"/>
            <a:ext cx="9546590" cy="5169535"/>
          </a:xfrm>
          <a:prstGeom prst="rect">
            <a:avLst/>
          </a:prstGeom>
          <a:noFill/>
        </p:spPr>
        <p:txBody>
          <a:bodyPr wrap="square" rtlCol="0">
            <a:spAutoFit/>
          </a:bodyPr>
          <a:p>
            <a:pPr fontAlgn="auto">
              <a:lnSpc>
                <a:spcPct val="150000"/>
              </a:lnSpc>
            </a:pPr>
            <a:r>
              <a:rPr lang="zh-CN" altLang="en-US" sz="2000">
                <a:latin typeface="微软雅黑" panose="020B0503020204020204" charset="-122"/>
                <a:ea typeface="微软雅黑" panose="020B0503020204020204" charset="-122"/>
              </a:rPr>
              <a:t>当机器变得越来越聪明，数据智能在更多的场合取代人时，</a:t>
            </a:r>
            <a:r>
              <a:rPr lang="zh-CN" altLang="en-US" sz="2000" b="1">
                <a:solidFill>
                  <a:srgbClr val="00B0F0"/>
                </a:solidFill>
                <a:latin typeface="微软雅黑" panose="020B0503020204020204" charset="-122"/>
                <a:ea typeface="微软雅黑" panose="020B0503020204020204" charset="-122"/>
              </a:rPr>
              <a:t>机械性、可重复、可结构化的脑力劳动，甚至较为复杂的分析任务都会被机器智能取代</a:t>
            </a:r>
            <a:r>
              <a:rPr lang="zh-CN" altLang="en-US" sz="2000">
                <a:latin typeface="微软雅黑" panose="020B0503020204020204" charset="-122"/>
                <a:ea typeface="微软雅黑" panose="020B0503020204020204" charset="-122"/>
              </a:rPr>
              <a:t>，传统意义上的知识的价值在急剧下降，与此同时，人的直觉、对知识的综合升华能力，即</a:t>
            </a:r>
            <a:r>
              <a:rPr lang="zh-CN" altLang="en-US" sz="2000" b="1">
                <a:solidFill>
                  <a:srgbClr val="00B0F0"/>
                </a:solidFill>
                <a:latin typeface="微软雅黑" panose="020B0503020204020204" charset="-122"/>
                <a:ea typeface="微软雅黑" panose="020B0503020204020204" charset="-122"/>
              </a:rPr>
              <a:t>创造力</a:t>
            </a:r>
            <a:r>
              <a:rPr lang="zh-CN" altLang="en-US" sz="2000">
                <a:latin typeface="微软雅黑" panose="020B0503020204020204" charset="-122"/>
                <a:ea typeface="微软雅黑" panose="020B0503020204020204" charset="-122"/>
              </a:rPr>
              <a:t>，成为价值创造的源泉，这可以表现为多种形式：</a:t>
            </a:r>
            <a:endParaRPr lang="zh-CN" altLang="en-US" sz="2000">
              <a:latin typeface="微软雅黑" panose="020B0503020204020204" charset="-122"/>
              <a:ea typeface="微软雅黑" panose="020B0503020204020204" charset="-122"/>
            </a:endParaRPr>
          </a:p>
          <a:p>
            <a:pPr marL="800100" lvl="1" indent="-342900" fontAlgn="auto">
              <a:lnSpc>
                <a:spcPct val="150000"/>
              </a:lnSpc>
              <a:buFont typeface="Arial" panose="020B0604020202020204" pitchFamily="34" charset="0"/>
              <a:buChar char="•"/>
            </a:pPr>
            <a:r>
              <a:rPr lang="zh-CN" altLang="en-US" sz="2000">
                <a:latin typeface="微软雅黑" panose="020B0503020204020204" charset="-122"/>
                <a:ea typeface="微软雅黑" panose="020B0503020204020204" charset="-122"/>
              </a:rPr>
              <a:t>对客户的感知力</a:t>
            </a:r>
            <a:endParaRPr lang="zh-CN" altLang="en-US" sz="2000">
              <a:latin typeface="微软雅黑" panose="020B0503020204020204" charset="-122"/>
              <a:ea typeface="微软雅黑" panose="020B0503020204020204" charset="-122"/>
            </a:endParaRPr>
          </a:p>
          <a:p>
            <a:pPr marL="800100" lvl="1" indent="-342900" fontAlgn="auto">
              <a:lnSpc>
                <a:spcPct val="150000"/>
              </a:lnSpc>
              <a:buFont typeface="Arial" panose="020B0604020202020204" pitchFamily="34" charset="0"/>
              <a:buChar char="•"/>
            </a:pPr>
            <a:r>
              <a:rPr lang="zh-CN" altLang="en-US" sz="2000">
                <a:latin typeface="微软雅黑" panose="020B0503020204020204" charset="-122"/>
                <a:ea typeface="微软雅黑" panose="020B0503020204020204" charset="-122"/>
              </a:rPr>
              <a:t>商业的洞察力</a:t>
            </a:r>
            <a:endParaRPr lang="zh-CN" altLang="en-US" sz="2000">
              <a:latin typeface="微软雅黑" panose="020B0503020204020204" charset="-122"/>
              <a:ea typeface="微软雅黑" panose="020B0503020204020204" charset="-122"/>
            </a:endParaRPr>
          </a:p>
          <a:p>
            <a:pPr marL="800100" lvl="1" indent="-342900" fontAlgn="auto">
              <a:lnSpc>
                <a:spcPct val="150000"/>
              </a:lnSpc>
              <a:buFont typeface="Arial" panose="020B0604020202020204" pitchFamily="34" charset="0"/>
              <a:buChar char="•"/>
            </a:pPr>
            <a:r>
              <a:rPr lang="zh-CN" altLang="en-US" sz="2000">
                <a:latin typeface="微软雅黑" panose="020B0503020204020204" charset="-122"/>
                <a:ea typeface="微软雅黑" panose="020B0503020204020204" charset="-122"/>
              </a:rPr>
              <a:t>技术的创新</a:t>
            </a:r>
            <a:endParaRPr lang="zh-CN" altLang="en-US" sz="2000">
              <a:latin typeface="微软雅黑" panose="020B0503020204020204" charset="-122"/>
              <a:ea typeface="微软雅黑" panose="020B0503020204020204" charset="-122"/>
            </a:endParaRPr>
          </a:p>
          <a:p>
            <a:pPr marL="800100" lvl="1" indent="-342900" fontAlgn="auto">
              <a:lnSpc>
                <a:spcPct val="150000"/>
              </a:lnSpc>
              <a:buFont typeface="Arial" panose="020B0604020202020204" pitchFamily="34" charset="0"/>
              <a:buChar char="•"/>
            </a:pPr>
            <a:r>
              <a:rPr lang="zh-CN" altLang="en-US" sz="2000">
                <a:latin typeface="微软雅黑" panose="020B0503020204020204" charset="-122"/>
                <a:ea typeface="微软雅黑" panose="020B0503020204020204" charset="-122"/>
              </a:rPr>
              <a:t>场景化应用，数据智能的起点是场景化，谁能够创造性地想出一个新的场景如何被在线化、数据化，谁就能赢得未来。</a:t>
            </a:r>
            <a:endParaRPr lang="zh-CN" altLang="en-US" sz="2000">
              <a:latin typeface="微软雅黑" panose="020B0503020204020204" charset="-122"/>
              <a:ea typeface="微软雅黑" panose="020B0503020204020204" charset="-122"/>
            </a:endParaRPr>
          </a:p>
          <a:p>
            <a:pPr lvl="0" indent="0" fontAlgn="auto">
              <a:lnSpc>
                <a:spcPct val="150000"/>
              </a:lnSpc>
              <a:buFont typeface="Arial" panose="020B0604020202020204" pitchFamily="34" charset="0"/>
              <a:buNone/>
            </a:pPr>
            <a:r>
              <a:rPr lang="zh-CN" altLang="en-US" sz="2000">
                <a:latin typeface="微软雅黑" panose="020B0503020204020204" charset="-122"/>
                <a:ea typeface="微软雅黑" panose="020B0503020204020204" charset="-122"/>
              </a:rPr>
              <a:t>在中国的传统行业快速互联网化、智能化的过程中，首先</a:t>
            </a:r>
            <a:r>
              <a:rPr lang="zh-CN" altLang="en-US" sz="2000" b="1">
                <a:solidFill>
                  <a:srgbClr val="00B0F0"/>
                </a:solidFill>
                <a:latin typeface="微软雅黑" panose="020B0503020204020204" charset="-122"/>
                <a:ea typeface="微软雅黑" panose="020B0503020204020204" charset="-122"/>
              </a:rPr>
              <a:t>需要提升企业家的创造力，让其能够将原来离线的场景变成在线服务</a:t>
            </a:r>
            <a:r>
              <a:rPr lang="zh-CN" altLang="en-US" sz="2000">
                <a:latin typeface="微软雅黑" panose="020B0503020204020204" charset="-122"/>
                <a:ea typeface="微软雅黑" panose="020B0503020204020204" charset="-122"/>
              </a:rPr>
              <a:t>，创造力贯穿于转型过程。</a:t>
            </a:r>
            <a:endParaRPr lang="zh-CN" altLang="en-US" sz="2000">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slow" p14:dur="1250" advTm="0"/>
    </mc:Choice>
    <mc:Fallback>
      <p:transition spd="slow" advTm="0"/>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2" y="0"/>
            <a:ext cx="12192002" cy="6858000"/>
            <a:chOff x="-2" y="0"/>
            <a:chExt cx="12192002" cy="6858000"/>
          </a:xfrm>
        </p:grpSpPr>
        <p:pic>
          <p:nvPicPr>
            <p:cNvPr id="19" name="图片 18"/>
            <p:cNvPicPr>
              <a:picLocks noChangeAspect="true"/>
            </p:cNvPicPr>
            <p:nvPr/>
          </p:nvPicPr>
          <p:blipFill rotWithShape="true">
            <a:blip r:embed="rId1" cstate="screen">
              <a:extLst>
                <a:ext uri="{BEBA8EAE-BF5A-486C-A8C5-ECC9F3942E4B}">
                  <a14:imgProps xmlns:a14="http://schemas.microsoft.com/office/drawing/2010/main">
                    <a14:imgLayer r:embed="rId2">
                      <a14:imgEffect>
                        <a14:brightnessContrast bright="9000"/>
                      </a14:imgEffect>
                    </a14:imgLayer>
                  </a14:imgProps>
                </a:ext>
              </a:extLst>
            </a:blip>
            <a:srcRect/>
            <a:stretch>
              <a:fillRect/>
            </a:stretch>
          </p:blipFill>
          <p:spPr>
            <a:xfrm>
              <a:off x="-1" y="0"/>
              <a:ext cx="12192001" cy="6858000"/>
            </a:xfrm>
            <a:prstGeom prst="rect">
              <a:avLst/>
            </a:prstGeom>
          </p:spPr>
        </p:pic>
        <p:pic>
          <p:nvPicPr>
            <p:cNvPr id="20" name="图片 19"/>
            <p:cNvPicPr>
              <a:picLocks noChangeAspect="true"/>
            </p:cNvPicPr>
            <p:nvPr/>
          </p:nvPicPr>
          <p:blipFill>
            <a:blip r:embed="rId3">
              <a:lum bright="70000" contrast="-70000"/>
            </a:blip>
            <a:srcRect l="4950"/>
            <a:stretch>
              <a:fillRect/>
            </a:stretch>
          </p:blipFill>
          <p:spPr>
            <a:xfrm>
              <a:off x="5707965" y="2575"/>
              <a:ext cx="648403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1" name="图片 20"/>
            <p:cNvPicPr>
              <a:picLocks noChangeAspect="true"/>
            </p:cNvPicPr>
            <p:nvPr/>
          </p:nvPicPr>
          <p:blipFill>
            <a:blip r:embed="rId3">
              <a:lum bright="70000" contrast="-70000"/>
            </a:blip>
            <a:srcRect l="4950" r="26116"/>
            <a:stretch>
              <a:fillRect/>
            </a:stretch>
          </p:blipFill>
          <p:spPr>
            <a:xfrm flipH="true" flipV="true">
              <a:off x="-2" y="2575"/>
              <a:ext cx="470246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2" name="图片 21"/>
            <p:cNvPicPr>
              <a:picLocks noChangeAspect="true"/>
            </p:cNvPicPr>
            <p:nvPr/>
          </p:nvPicPr>
          <p:blipFill>
            <a:blip r:embed="rId3">
              <a:lum bright="70000" contrast="-70000"/>
            </a:blip>
            <a:srcRect l="4950"/>
            <a:stretch>
              <a:fillRect/>
            </a:stretch>
          </p:blipFill>
          <p:spPr>
            <a:xfrm rot="10800000">
              <a:off x="-2" y="6759208"/>
              <a:ext cx="648403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5" name="图片 24"/>
            <p:cNvPicPr>
              <a:picLocks noChangeAspect="true"/>
            </p:cNvPicPr>
            <p:nvPr/>
          </p:nvPicPr>
          <p:blipFill>
            <a:blip r:embed="rId3">
              <a:lum bright="70000" contrast="-70000"/>
            </a:blip>
            <a:srcRect l="4950" r="26116"/>
            <a:stretch>
              <a:fillRect/>
            </a:stretch>
          </p:blipFill>
          <p:spPr>
            <a:xfrm rot="10800000" flipH="true" flipV="true">
              <a:off x="7489535" y="6759208"/>
              <a:ext cx="470246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grpSp>
      <p:pic>
        <p:nvPicPr>
          <p:cNvPr id="12" name="图片 11"/>
          <p:cNvPicPr>
            <a:picLocks noChangeAspect="true"/>
          </p:cNvPicPr>
          <p:nvPr/>
        </p:nvPicPr>
        <p:blipFill>
          <a:blip r:embed="rId3"/>
          <a:stretch>
            <a:fillRect/>
          </a:stretch>
        </p:blipFill>
        <p:spPr>
          <a:xfrm rot="10800000">
            <a:off x="0" y="79375"/>
            <a:ext cx="12192000" cy="638175"/>
          </a:xfrm>
          <a:prstGeom prst="rect">
            <a:avLst/>
          </a:prstGeom>
          <a:solidFill>
            <a:schemeClr val="bg1"/>
          </a:solidFill>
        </p:spPr>
      </p:pic>
      <p:sp>
        <p:nvSpPr>
          <p:cNvPr id="14" name="文本框 13"/>
          <p:cNvSpPr txBox="true"/>
          <p:nvPr/>
        </p:nvSpPr>
        <p:spPr>
          <a:xfrm>
            <a:off x="314325" y="137160"/>
            <a:ext cx="8437880" cy="583565"/>
          </a:xfrm>
          <a:prstGeom prst="rect">
            <a:avLst/>
          </a:prstGeom>
          <a:noFill/>
        </p:spPr>
        <p:txBody>
          <a:bodyPr wrap="square" rtlCol="0">
            <a:spAutoFit/>
          </a:bodyPr>
          <a:p>
            <a:r>
              <a:rPr lang="zh-CN" sz="3200" dirty="0">
                <a:solidFill>
                  <a:schemeClr val="bg1"/>
                </a:solidFill>
                <a:latin typeface="微软雅黑" panose="020B0503020204020204" charset="-122"/>
                <a:ea typeface="微软雅黑" panose="020B0503020204020204" charset="-122"/>
                <a:sym typeface="+mn-ea"/>
              </a:rPr>
              <a:t>创造力革命（续）</a:t>
            </a:r>
            <a:endParaRPr lang="zh-CN" altLang="en-US" sz="3200" dirty="0">
              <a:solidFill>
                <a:schemeClr val="bg1"/>
              </a:solidFill>
              <a:latin typeface="微软雅黑" panose="020B0503020204020204" charset="-122"/>
              <a:ea typeface="微软雅黑" panose="020B0503020204020204" charset="-122"/>
              <a:sym typeface="+mn-ea"/>
            </a:endParaRPr>
          </a:p>
        </p:txBody>
      </p:sp>
      <p:sp>
        <p:nvSpPr>
          <p:cNvPr id="3" name="文本框 2"/>
          <p:cNvSpPr txBox="true"/>
          <p:nvPr/>
        </p:nvSpPr>
        <p:spPr>
          <a:xfrm>
            <a:off x="1414780" y="791845"/>
            <a:ext cx="9546590" cy="1938020"/>
          </a:xfrm>
          <a:prstGeom prst="rect">
            <a:avLst/>
          </a:prstGeom>
          <a:noFill/>
        </p:spPr>
        <p:txBody>
          <a:bodyPr wrap="square" rtlCol="0">
            <a:spAutoFit/>
          </a:bodyPr>
          <a:p>
            <a:pPr fontAlgn="auto">
              <a:lnSpc>
                <a:spcPct val="150000"/>
              </a:lnSpc>
            </a:pPr>
            <a:r>
              <a:rPr lang="zh-CN" altLang="en-US" sz="2000">
                <a:latin typeface="微软雅黑" panose="020B0503020204020204" charset="-122"/>
                <a:ea typeface="微软雅黑" panose="020B0503020204020204" charset="-122"/>
              </a:rPr>
              <a:t>人作为创新的主体，将价值观、理论、知识甚至直觉贯彻到算法模型和产品中，通过反馈、学习和迭代提升智能、创造价值，继而重塑人的体验、认知和价值体系，</a:t>
            </a:r>
            <a:r>
              <a:rPr lang="zh-CN" altLang="en-US" sz="2000" b="1">
                <a:solidFill>
                  <a:srgbClr val="00B0F0"/>
                </a:solidFill>
                <a:latin typeface="微软雅黑" panose="020B0503020204020204" charset="-122"/>
                <a:ea typeface="微软雅黑" panose="020B0503020204020204" charset="-122"/>
              </a:rPr>
              <a:t>创造力革命的本质是通过人工智能释放和激发人的创造力，人工智能和人类智能这两种智能在交互与碰撞中激荡增值，螺旋式地创造出具有巨大价值的智能生产力</a:t>
            </a:r>
            <a:r>
              <a:rPr lang="zh-CN" altLang="en-US" sz="2000">
                <a:latin typeface="微软雅黑" panose="020B0503020204020204" charset="-122"/>
                <a:ea typeface="微软雅黑" panose="020B0503020204020204" charset="-122"/>
              </a:rPr>
              <a:t>。</a:t>
            </a:r>
            <a:endParaRPr lang="zh-CN" altLang="en-US" sz="2000">
              <a:latin typeface="微软雅黑" panose="020B0503020204020204" charset="-122"/>
              <a:ea typeface="微软雅黑" panose="020B0503020204020204" charset="-122"/>
            </a:endParaRPr>
          </a:p>
        </p:txBody>
      </p:sp>
      <p:pic>
        <p:nvPicPr>
          <p:cNvPr id="2" name="图片 1"/>
          <p:cNvPicPr>
            <a:picLocks noChangeAspect="true"/>
          </p:cNvPicPr>
          <p:nvPr/>
        </p:nvPicPr>
        <p:blipFill>
          <a:blip r:embed="rId4"/>
          <a:stretch>
            <a:fillRect/>
          </a:stretch>
        </p:blipFill>
        <p:spPr>
          <a:xfrm>
            <a:off x="1699895" y="2930525"/>
            <a:ext cx="3529330" cy="3529330"/>
          </a:xfrm>
          <a:prstGeom prst="rect">
            <a:avLst/>
          </a:prstGeom>
        </p:spPr>
      </p:pic>
      <p:pic>
        <p:nvPicPr>
          <p:cNvPr id="4" name="图片 3"/>
          <p:cNvPicPr>
            <a:picLocks noChangeAspect="true"/>
          </p:cNvPicPr>
          <p:nvPr/>
        </p:nvPicPr>
        <p:blipFill>
          <a:blip r:embed="rId5"/>
          <a:stretch>
            <a:fillRect/>
          </a:stretch>
        </p:blipFill>
        <p:spPr>
          <a:xfrm>
            <a:off x="5708015" y="3035935"/>
            <a:ext cx="4986020" cy="331914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advTm="0"/>
    </mc:Choice>
    <mc:Fallback>
      <p:transition spd="slow" advTm="0"/>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2" y="0"/>
            <a:ext cx="12192002" cy="6858000"/>
            <a:chOff x="-2" y="0"/>
            <a:chExt cx="12192002" cy="6858000"/>
          </a:xfrm>
        </p:grpSpPr>
        <p:pic>
          <p:nvPicPr>
            <p:cNvPr id="10" name="图片 9"/>
            <p:cNvPicPr>
              <a:picLocks noChangeAspect="true"/>
            </p:cNvPicPr>
            <p:nvPr/>
          </p:nvPicPr>
          <p:blipFill rotWithShape="true">
            <a:blip r:embed="rId1" cstate="screen">
              <a:extLst>
                <a:ext uri="{BEBA8EAE-BF5A-486C-A8C5-ECC9F3942E4B}">
                  <a14:imgProps xmlns:a14="http://schemas.microsoft.com/office/drawing/2010/main">
                    <a14:imgLayer r:embed="rId2">
                      <a14:imgEffect>
                        <a14:brightnessContrast bright="9000"/>
                      </a14:imgEffect>
                    </a14:imgLayer>
                  </a14:imgProps>
                </a:ext>
              </a:extLst>
            </a:blip>
            <a:srcRect/>
            <a:stretch>
              <a:fillRect/>
            </a:stretch>
          </p:blipFill>
          <p:spPr>
            <a:xfrm>
              <a:off x="-1" y="0"/>
              <a:ext cx="12192001" cy="6858000"/>
            </a:xfrm>
            <a:prstGeom prst="rect">
              <a:avLst/>
            </a:prstGeom>
          </p:spPr>
        </p:pic>
        <p:pic>
          <p:nvPicPr>
            <p:cNvPr id="31" name="图片 30"/>
            <p:cNvPicPr>
              <a:picLocks noChangeAspect="true"/>
            </p:cNvPicPr>
            <p:nvPr/>
          </p:nvPicPr>
          <p:blipFill>
            <a:blip r:embed="rId3">
              <a:lum bright="70000" contrast="-70000"/>
            </a:blip>
            <a:srcRect l="4950"/>
            <a:stretch>
              <a:fillRect/>
            </a:stretch>
          </p:blipFill>
          <p:spPr>
            <a:xfrm>
              <a:off x="5707965" y="2575"/>
              <a:ext cx="648403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33" name="图片 32"/>
            <p:cNvPicPr>
              <a:picLocks noChangeAspect="true"/>
            </p:cNvPicPr>
            <p:nvPr/>
          </p:nvPicPr>
          <p:blipFill>
            <a:blip r:embed="rId3">
              <a:lum bright="70000" contrast="-70000"/>
            </a:blip>
            <a:srcRect l="4950" r="26116"/>
            <a:stretch>
              <a:fillRect/>
            </a:stretch>
          </p:blipFill>
          <p:spPr>
            <a:xfrm flipH="true" flipV="true">
              <a:off x="-2" y="2575"/>
              <a:ext cx="470246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38" name="图片 37"/>
            <p:cNvPicPr>
              <a:picLocks noChangeAspect="true"/>
            </p:cNvPicPr>
            <p:nvPr/>
          </p:nvPicPr>
          <p:blipFill>
            <a:blip r:embed="rId3">
              <a:lum bright="70000" contrast="-70000"/>
            </a:blip>
            <a:srcRect l="4950"/>
            <a:stretch>
              <a:fillRect/>
            </a:stretch>
          </p:blipFill>
          <p:spPr>
            <a:xfrm rot="10800000">
              <a:off x="-2" y="6759208"/>
              <a:ext cx="648403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39" name="图片 38"/>
            <p:cNvPicPr>
              <a:picLocks noChangeAspect="true"/>
            </p:cNvPicPr>
            <p:nvPr/>
          </p:nvPicPr>
          <p:blipFill>
            <a:blip r:embed="rId3">
              <a:lum bright="70000" contrast="-70000"/>
            </a:blip>
            <a:srcRect l="4950" r="26116"/>
            <a:stretch>
              <a:fillRect/>
            </a:stretch>
          </p:blipFill>
          <p:spPr>
            <a:xfrm rot="10800000" flipH="true" flipV="true">
              <a:off x="7489535" y="6759208"/>
              <a:ext cx="470246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grpSp>
      <p:pic>
        <p:nvPicPr>
          <p:cNvPr id="2" name="图片 1"/>
          <p:cNvPicPr>
            <a:picLocks noChangeAspect="true"/>
          </p:cNvPicPr>
          <p:nvPr/>
        </p:nvPicPr>
        <p:blipFill>
          <a:blip r:embed="rId3"/>
          <a:stretch>
            <a:fillRect/>
          </a:stretch>
        </p:blipFill>
        <p:spPr>
          <a:xfrm>
            <a:off x="0" y="4686300"/>
            <a:ext cx="12192000" cy="638095"/>
          </a:xfrm>
          <a:prstGeom prst="rect">
            <a:avLst/>
          </a:prstGeom>
          <a:solidFill>
            <a:schemeClr val="bg1"/>
          </a:solidFill>
        </p:spPr>
      </p:pic>
      <p:sp>
        <p:nvSpPr>
          <p:cNvPr id="30" name="文本框 29"/>
          <p:cNvSpPr txBox="true"/>
          <p:nvPr/>
        </p:nvSpPr>
        <p:spPr>
          <a:xfrm>
            <a:off x="5116195" y="2244090"/>
            <a:ext cx="3957320" cy="1198880"/>
          </a:xfrm>
          <a:prstGeom prst="rect">
            <a:avLst/>
          </a:prstGeom>
          <a:noFill/>
        </p:spPr>
        <p:txBody>
          <a:bodyPr wrap="square" rtlCol="0">
            <a:spAutoFit/>
          </a:bodyPr>
          <a:lstStyle/>
          <a:p>
            <a:pPr fontAlgn="auto">
              <a:lnSpc>
                <a:spcPct val="100000"/>
              </a:lnSpc>
            </a:pPr>
            <a:r>
              <a:rPr lang="zh-CN" altLang="en-US" sz="7200" spc="300" dirty="0">
                <a:solidFill>
                  <a:srgbClr val="C31F23"/>
                </a:solidFill>
                <a:latin typeface="微软雅黑" panose="020B0503020204020204" charset="-122"/>
                <a:ea typeface="微软雅黑" panose="020B0503020204020204" charset="-122"/>
                <a:cs typeface="经典综艺体简" panose="02010609000101010101" pitchFamily="49" charset="-122"/>
              </a:rPr>
              <a:t>谢</a:t>
            </a:r>
            <a:r>
              <a:rPr lang="en-US" altLang="zh-CN" sz="7200" spc="300" dirty="0">
                <a:solidFill>
                  <a:srgbClr val="C31F23"/>
                </a:solidFill>
                <a:latin typeface="微软雅黑" panose="020B0503020204020204" charset="-122"/>
                <a:ea typeface="微软雅黑" panose="020B0503020204020204" charset="-122"/>
                <a:cs typeface="经典综艺体简" panose="02010609000101010101" pitchFamily="49" charset="-122"/>
              </a:rPr>
              <a:t>    </a:t>
            </a:r>
            <a:r>
              <a:rPr lang="zh-CN" altLang="en-US" sz="7200" spc="300" dirty="0">
                <a:solidFill>
                  <a:srgbClr val="C31F23"/>
                </a:solidFill>
                <a:latin typeface="微软雅黑" panose="020B0503020204020204" charset="-122"/>
                <a:ea typeface="微软雅黑" panose="020B0503020204020204" charset="-122"/>
                <a:cs typeface="经典综艺体简" panose="02010609000101010101" pitchFamily="49" charset="-122"/>
              </a:rPr>
              <a:t>谢</a:t>
            </a:r>
            <a:endParaRPr lang="en-US" altLang="zh-CN" sz="7200" spc="300" dirty="0">
              <a:solidFill>
                <a:srgbClr val="C31F23"/>
              </a:solidFill>
              <a:latin typeface="微软雅黑" panose="020B0503020204020204" charset="-122"/>
              <a:ea typeface="微软雅黑" panose="020B0503020204020204" charset="-122"/>
              <a:cs typeface="经典综艺体简" panose="02010609000101010101" pitchFamily="49" charset="-122"/>
            </a:endParaRPr>
          </a:p>
        </p:txBody>
      </p:sp>
      <p:pic>
        <p:nvPicPr>
          <p:cNvPr id="8" name="图片 7"/>
          <p:cNvPicPr>
            <a:picLocks noChangeAspect="true"/>
          </p:cNvPicPr>
          <p:nvPr userDrawn="true"/>
        </p:nvPicPr>
        <p:blipFill>
          <a:blip r:embed="rId4" cstate="print">
            <a:extLst>
              <a:ext uri="{28A0092B-C50C-407E-A947-70E740481C1C}">
                <a14:useLocalDpi xmlns:a14="http://schemas.microsoft.com/office/drawing/2010/main" val="false"/>
              </a:ext>
            </a:extLst>
          </a:blip>
          <a:stretch>
            <a:fillRect/>
          </a:stretch>
        </p:blipFill>
        <p:spPr>
          <a:xfrm>
            <a:off x="9073832" y="2540"/>
            <a:ext cx="3352802" cy="838200"/>
          </a:xfrm>
          <a:prstGeom prst="rect">
            <a:avLst/>
          </a:prstGeom>
        </p:spPr>
      </p:pic>
      <p:sp>
        <p:nvSpPr>
          <p:cNvPr id="14" name="文本框 13"/>
          <p:cNvSpPr txBox="true"/>
          <p:nvPr/>
        </p:nvSpPr>
        <p:spPr>
          <a:xfrm>
            <a:off x="1203579" y="3315274"/>
            <a:ext cx="2034540" cy="337185"/>
          </a:xfrm>
          <a:prstGeom prst="rect">
            <a:avLst/>
          </a:prstGeom>
          <a:noFill/>
        </p:spPr>
        <p:txBody>
          <a:bodyPr wrap="none" rtlCol="0">
            <a:spAutoFit/>
          </a:bodyPr>
          <a:p>
            <a:pPr algn="ctr"/>
            <a:r>
              <a:rPr lang="en-US" altLang="zh-CN" sz="1600" b="1" dirty="0">
                <a:solidFill>
                  <a:schemeClr val="tx1">
                    <a:lumMod val="65000"/>
                    <a:lumOff val="35000"/>
                  </a:schemeClr>
                </a:solidFill>
                <a:latin typeface="微软雅黑" panose="020B0503020204020204" charset="-122"/>
                <a:ea typeface="微软雅黑" panose="020B0503020204020204" charset="-122"/>
              </a:rPr>
              <a:t>INTERNET CREDIT</a:t>
            </a:r>
            <a:endParaRPr lang="en-US" altLang="zh-CN" sz="1600" b="1" dirty="0">
              <a:solidFill>
                <a:schemeClr val="tx1">
                  <a:lumMod val="65000"/>
                  <a:lumOff val="35000"/>
                </a:schemeClr>
              </a:solidFill>
              <a:latin typeface="微软雅黑" panose="020B0503020204020204" charset="-122"/>
              <a:ea typeface="微软雅黑" panose="020B0503020204020204" charset="-122"/>
            </a:endParaRPr>
          </a:p>
        </p:txBody>
      </p:sp>
      <p:pic>
        <p:nvPicPr>
          <p:cNvPr id="5" name="图片 4"/>
          <p:cNvPicPr>
            <a:picLocks noChangeAspect="true"/>
          </p:cNvPicPr>
          <p:nvPr/>
        </p:nvPicPr>
        <p:blipFill>
          <a:blip r:embed="rId5"/>
          <a:stretch>
            <a:fillRect/>
          </a:stretch>
        </p:blipFill>
        <p:spPr>
          <a:xfrm>
            <a:off x="1630045" y="2007235"/>
            <a:ext cx="1180465" cy="1180465"/>
          </a:xfrm>
          <a:prstGeom prst="rect">
            <a:avLst/>
          </a:prstGeom>
        </p:spPr>
      </p:pic>
      <p:pic>
        <p:nvPicPr>
          <p:cNvPr id="9" name="44B7C0F4-79DB-4F8B-9303-0E098D69D8BE-2" descr="/tmp/qt_temp.XV2261qt_temp"/>
          <p:cNvPicPr>
            <a:picLocks noChangeAspect="true"/>
          </p:cNvPicPr>
          <p:nvPr/>
        </p:nvPicPr>
        <p:blipFill>
          <a:blip r:embed="rId6"/>
          <a:stretch>
            <a:fillRect/>
          </a:stretch>
        </p:blipFill>
        <p:spPr>
          <a:xfrm>
            <a:off x="9342120" y="4352290"/>
            <a:ext cx="1305560" cy="130556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true"/>
          </p:cNvPicPr>
          <p:nvPr/>
        </p:nvPicPr>
        <p:blipFill>
          <a:blip r:embed="rId1"/>
          <a:stretch>
            <a:fillRect/>
          </a:stretch>
        </p:blipFill>
        <p:spPr>
          <a:xfrm rot="10800000">
            <a:off x="0" y="79375"/>
            <a:ext cx="12192000" cy="638175"/>
          </a:xfrm>
          <a:prstGeom prst="rect">
            <a:avLst/>
          </a:prstGeom>
          <a:solidFill>
            <a:schemeClr val="bg1"/>
          </a:solidFill>
        </p:spPr>
      </p:pic>
      <p:sp>
        <p:nvSpPr>
          <p:cNvPr id="14" name="文本框 13"/>
          <p:cNvSpPr txBox="true"/>
          <p:nvPr/>
        </p:nvSpPr>
        <p:spPr>
          <a:xfrm>
            <a:off x="314325" y="137160"/>
            <a:ext cx="9579610" cy="583565"/>
          </a:xfrm>
          <a:prstGeom prst="rect">
            <a:avLst/>
          </a:prstGeom>
          <a:noFill/>
        </p:spPr>
        <p:txBody>
          <a:bodyPr wrap="square" rtlCol="0">
            <a:spAutoFit/>
          </a:bodyPr>
          <a:p>
            <a:r>
              <a:rPr lang="zh-CN" sz="3200" dirty="0">
                <a:solidFill>
                  <a:schemeClr val="bg1"/>
                </a:solidFill>
                <a:latin typeface="微软雅黑" panose="020B0503020204020204" charset="-122"/>
                <a:ea typeface="微软雅黑" panose="020B0503020204020204" charset="-122"/>
              </a:rPr>
              <a:t>本部分简介</a:t>
            </a:r>
            <a:endParaRPr lang="zh-CN" sz="3200" dirty="0">
              <a:solidFill>
                <a:schemeClr val="bg1"/>
              </a:solidFill>
              <a:latin typeface="微软雅黑" panose="020B0503020204020204" charset="-122"/>
              <a:ea typeface="微软雅黑" panose="020B0503020204020204" charset="-122"/>
            </a:endParaRPr>
          </a:p>
        </p:txBody>
      </p:sp>
      <p:sp>
        <p:nvSpPr>
          <p:cNvPr id="4" name="Rectangle 2"/>
          <p:cNvSpPr>
            <a:spLocks noGrp="true"/>
          </p:cNvSpPr>
          <p:nvPr>
            <p:ph type="title"/>
          </p:nvPr>
        </p:nvSpPr>
        <p:spPr>
          <a:xfrm>
            <a:off x="1986280" y="2287270"/>
            <a:ext cx="669290" cy="2041525"/>
          </a:xfrm>
        </p:spPr>
        <p:txBody>
          <a:bodyPr vert="horz" wrap="square" lIns="91440" tIns="45720" rIns="91440" bIns="45720" anchor="ctr" anchorCtr="false">
            <a:noAutofit/>
          </a:bodyPr>
          <a:p>
            <a:pPr eaLnBrk="1" hangingPunct="1"/>
            <a:r>
              <a:rPr lang="zh-CN" altLang="en-US" sz="2800" dirty="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rPr>
              <a:t>本部分大纲</a:t>
            </a:r>
            <a:endParaRPr lang="zh-CN" altLang="en-US" sz="2800" dirty="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endParaRPr>
          </a:p>
        </p:txBody>
      </p:sp>
      <p:sp>
        <p:nvSpPr>
          <p:cNvPr id="9" name="Rectangle 83"/>
          <p:cNvSpPr>
            <a:spLocks noChangeArrowheads="true"/>
          </p:cNvSpPr>
          <p:nvPr/>
        </p:nvSpPr>
        <p:spPr bwMode="auto">
          <a:xfrm>
            <a:off x="3543935" y="2552066"/>
            <a:ext cx="6240780" cy="1753235"/>
          </a:xfrm>
          <a:prstGeom prst="rect">
            <a:avLst/>
          </a:prstGeom>
          <a:noFill/>
          <a:ln w="9525" algn="ctr">
            <a:noFill/>
            <a:miter lim="800000"/>
          </a:ln>
          <a:effectLst/>
        </p:spPr>
        <p:txBody>
          <a:bodyPr wrap="square" anchor="ctr">
            <a:spAutoFit/>
          </a:bodyPr>
          <a:p>
            <a:pPr marL="0" marR="0" lvl="0" indent="0" algn="l" defTabSz="914400" rtl="0" fontAlgn="base">
              <a:lnSpc>
                <a:spcPct val="150000"/>
              </a:lnSpc>
              <a:spcBef>
                <a:spcPct val="0"/>
              </a:spcBef>
              <a:spcAft>
                <a:spcPct val="0"/>
              </a:spcAft>
              <a:buClrTx/>
              <a:buSzTx/>
              <a:buFontTx/>
              <a:buNone/>
              <a:defRPr/>
            </a:pPr>
            <a:r>
              <a:rPr kumimoji="0" lang="zh-CN" altLang="en-US" sz="2400" i="0" u="none" strike="noStrike" kern="1200" cap="none" spc="0" normalizeH="0" baseline="0" noProof="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uLnTx/>
                <a:uFillTx/>
                <a:latin typeface="微软雅黑" panose="020B0503020204020204" charset="-122"/>
                <a:ea typeface="微软雅黑" panose="020B0503020204020204" charset="-122"/>
                <a:cs typeface="微软雅黑" panose="020B0503020204020204" charset="-122"/>
              </a:rPr>
              <a:t>第一节  第四次组织创新：创造力革命</a:t>
            </a:r>
            <a:endParaRPr kumimoji="0" lang="zh-CN" altLang="en-US" sz="2400"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微软雅黑" panose="020B0503020204020204" charset="-122"/>
            </a:endParaRPr>
          </a:p>
          <a:p>
            <a:pPr marL="0" marR="0" lvl="0" indent="0" algn="l" defTabSz="914400" rtl="0" fontAlgn="base">
              <a:lnSpc>
                <a:spcPct val="150000"/>
              </a:lnSpc>
              <a:spcBef>
                <a:spcPct val="0"/>
              </a:spcBef>
              <a:spcAft>
                <a:spcPct val="0"/>
              </a:spcAft>
              <a:buClrTx/>
              <a:buSzTx/>
              <a:buFontTx/>
              <a:buNone/>
              <a:defRPr/>
            </a:pPr>
            <a:r>
              <a:rPr lang="zh-CN" altLang="en-US" sz="2400" noProof="0" dirty="0">
                <a:ln>
                  <a:noFill/>
                </a:ln>
                <a:effectLst/>
                <a:uLnTx/>
                <a:uFillTx/>
                <a:latin typeface="微软雅黑" panose="020B0503020204020204" charset="-122"/>
                <a:ea typeface="微软雅黑" panose="020B0503020204020204" charset="-122"/>
                <a:cs typeface="微软雅黑" panose="020B0503020204020204" charset="-122"/>
                <a:sym typeface="+mn-ea"/>
              </a:rPr>
              <a:t>第二节  </a:t>
            </a:r>
            <a:r>
              <a:rPr lang="zh-CN" sz="2400" noProof="0" dirty="0">
                <a:ln>
                  <a:noFill/>
                </a:ln>
                <a:effectLst/>
                <a:uLnTx/>
                <a:uFillTx/>
                <a:latin typeface="微软雅黑" panose="020B0503020204020204" charset="-122"/>
                <a:ea typeface="微软雅黑" panose="020B0503020204020204" charset="-122"/>
                <a:cs typeface="微软雅黑" panose="020B0503020204020204" charset="-122"/>
                <a:sym typeface="+mn-ea"/>
              </a:rPr>
              <a:t>新组织原则：从管理到赋能</a:t>
            </a:r>
            <a:endParaRPr lang="zh-CN" sz="2400" noProof="0" dirty="0">
              <a:ln>
                <a:noFill/>
              </a:ln>
              <a:effectLst/>
              <a:uLnTx/>
              <a:uFillTx/>
              <a:latin typeface="微软雅黑" panose="020B0503020204020204" charset="-122"/>
              <a:ea typeface="微软雅黑" panose="020B0503020204020204" charset="-122"/>
              <a:cs typeface="微软雅黑" panose="020B0503020204020204" charset="-122"/>
              <a:sym typeface="+mn-ea"/>
            </a:endParaRPr>
          </a:p>
          <a:p>
            <a:pPr marL="0" marR="0" lvl="0" indent="0" algn="l" defTabSz="914400" rtl="0" fontAlgn="base">
              <a:lnSpc>
                <a:spcPct val="150000"/>
              </a:lnSpc>
              <a:spcBef>
                <a:spcPct val="0"/>
              </a:spcBef>
              <a:spcAft>
                <a:spcPct val="0"/>
              </a:spcAft>
              <a:buClrTx/>
              <a:buSzTx/>
              <a:buFontTx/>
              <a:buNone/>
              <a:defRPr/>
            </a:pPr>
            <a:r>
              <a:rPr kumimoji="0" lang="zh-CN" sz="2400"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微软雅黑" panose="020B0503020204020204" charset="-122"/>
                <a:sym typeface="+mn-ea"/>
              </a:rPr>
              <a:t>第三节</a:t>
            </a:r>
            <a:r>
              <a:rPr kumimoji="0" lang="en-US" altLang="zh-CN" sz="2400"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微软雅黑" panose="020B0503020204020204" charset="-122"/>
                <a:sym typeface="+mn-ea"/>
              </a:rPr>
              <a:t>  </a:t>
            </a:r>
            <a:r>
              <a:rPr kumimoji="0" lang="zh-CN" altLang="en-US" sz="2400"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微软雅黑" panose="020B0503020204020204" charset="-122"/>
                <a:sym typeface="+mn-ea"/>
              </a:rPr>
              <a:t>自组织协同网</a:t>
            </a:r>
            <a:endParaRPr kumimoji="0" lang="zh-CN" altLang="en-US" sz="2400"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微软雅黑" panose="020B0503020204020204" charset="-122"/>
              <a:sym typeface="+mn-ea"/>
            </a:endParaRPr>
          </a:p>
        </p:txBody>
      </p:sp>
      <p:grpSp>
        <p:nvGrpSpPr>
          <p:cNvPr id="2" name="组合 1"/>
          <p:cNvGrpSpPr/>
          <p:nvPr/>
        </p:nvGrpSpPr>
        <p:grpSpPr>
          <a:xfrm>
            <a:off x="-2" y="2575"/>
            <a:ext cx="12192002" cy="6851867"/>
            <a:chOff x="-2" y="2575"/>
            <a:chExt cx="12192002" cy="6851867"/>
          </a:xfrm>
        </p:grpSpPr>
        <p:pic>
          <p:nvPicPr>
            <p:cNvPr id="20" name="图片 19"/>
            <p:cNvPicPr>
              <a:picLocks noChangeAspect="true"/>
            </p:cNvPicPr>
            <p:nvPr/>
          </p:nvPicPr>
          <p:blipFill>
            <a:blip r:embed="rId1">
              <a:lum bright="70000" contrast="-70000"/>
            </a:blip>
            <a:srcRect l="4950"/>
            <a:stretch>
              <a:fillRect/>
            </a:stretch>
          </p:blipFill>
          <p:spPr>
            <a:xfrm>
              <a:off x="5707965" y="2575"/>
              <a:ext cx="648403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1" name="图片 20"/>
            <p:cNvPicPr>
              <a:picLocks noChangeAspect="true"/>
            </p:cNvPicPr>
            <p:nvPr/>
          </p:nvPicPr>
          <p:blipFill>
            <a:blip r:embed="rId1">
              <a:lum bright="70000" contrast="-70000"/>
            </a:blip>
            <a:srcRect l="4950" r="26116"/>
            <a:stretch>
              <a:fillRect/>
            </a:stretch>
          </p:blipFill>
          <p:spPr>
            <a:xfrm flipH="true" flipV="true">
              <a:off x="-2" y="2575"/>
              <a:ext cx="470246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2" name="图片 21"/>
            <p:cNvPicPr>
              <a:picLocks noChangeAspect="true"/>
            </p:cNvPicPr>
            <p:nvPr/>
          </p:nvPicPr>
          <p:blipFill>
            <a:blip r:embed="rId1">
              <a:lum bright="70000" contrast="-70000"/>
            </a:blip>
            <a:srcRect l="4950"/>
            <a:stretch>
              <a:fillRect/>
            </a:stretch>
          </p:blipFill>
          <p:spPr>
            <a:xfrm rot="10800000">
              <a:off x="-2" y="6759208"/>
              <a:ext cx="648403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5" name="图片 24"/>
            <p:cNvPicPr>
              <a:picLocks noChangeAspect="true"/>
            </p:cNvPicPr>
            <p:nvPr/>
          </p:nvPicPr>
          <p:blipFill>
            <a:blip r:embed="rId1">
              <a:lum bright="70000" contrast="-70000"/>
            </a:blip>
            <a:srcRect l="4950" r="26116"/>
            <a:stretch>
              <a:fillRect/>
            </a:stretch>
          </p:blipFill>
          <p:spPr>
            <a:xfrm rot="10800000" flipH="true" flipV="true">
              <a:off x="7489535" y="6759208"/>
              <a:ext cx="470246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grpSp>
    </p:spTree>
  </p:cSld>
  <p:clrMapOvr>
    <a:masterClrMapping/>
  </p:clrMapOvr>
  <mc:AlternateContent xmlns:mc="http://schemas.openxmlformats.org/markup-compatibility/2006">
    <mc:Choice xmlns:p14="http://schemas.microsoft.com/office/powerpoint/2010/main" Requires="p14">
      <p:transition p14:dur="0" advClick="false" advTm="0"/>
    </mc:Choice>
    <mc:Fallback>
      <p:transition advClick="false" advTm="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2" y="0"/>
            <a:ext cx="12192002" cy="6858000"/>
            <a:chOff x="-2" y="0"/>
            <a:chExt cx="12192002" cy="6858000"/>
          </a:xfrm>
        </p:grpSpPr>
        <p:pic>
          <p:nvPicPr>
            <p:cNvPr id="19" name="图片 18"/>
            <p:cNvPicPr>
              <a:picLocks noChangeAspect="true"/>
            </p:cNvPicPr>
            <p:nvPr/>
          </p:nvPicPr>
          <p:blipFill rotWithShape="true">
            <a:blip r:embed="rId1" cstate="screen">
              <a:extLst>
                <a:ext uri="{BEBA8EAE-BF5A-486C-A8C5-ECC9F3942E4B}">
                  <a14:imgProps xmlns:a14="http://schemas.microsoft.com/office/drawing/2010/main">
                    <a14:imgLayer r:embed="rId2">
                      <a14:imgEffect>
                        <a14:brightnessContrast bright="9000"/>
                      </a14:imgEffect>
                    </a14:imgLayer>
                  </a14:imgProps>
                </a:ext>
              </a:extLst>
            </a:blip>
            <a:srcRect/>
            <a:stretch>
              <a:fillRect/>
            </a:stretch>
          </p:blipFill>
          <p:spPr>
            <a:xfrm>
              <a:off x="-1" y="0"/>
              <a:ext cx="12192001" cy="6858000"/>
            </a:xfrm>
            <a:prstGeom prst="rect">
              <a:avLst/>
            </a:prstGeom>
          </p:spPr>
        </p:pic>
        <p:pic>
          <p:nvPicPr>
            <p:cNvPr id="20" name="图片 19"/>
            <p:cNvPicPr>
              <a:picLocks noChangeAspect="true"/>
            </p:cNvPicPr>
            <p:nvPr/>
          </p:nvPicPr>
          <p:blipFill>
            <a:blip r:embed="rId3">
              <a:lum bright="70000" contrast="-70000"/>
            </a:blip>
            <a:srcRect l="4950"/>
            <a:stretch>
              <a:fillRect/>
            </a:stretch>
          </p:blipFill>
          <p:spPr>
            <a:xfrm>
              <a:off x="5707965" y="2575"/>
              <a:ext cx="648403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1" name="图片 20"/>
            <p:cNvPicPr>
              <a:picLocks noChangeAspect="true"/>
            </p:cNvPicPr>
            <p:nvPr/>
          </p:nvPicPr>
          <p:blipFill>
            <a:blip r:embed="rId3">
              <a:lum bright="70000" contrast="-70000"/>
            </a:blip>
            <a:srcRect l="4950" r="26116"/>
            <a:stretch>
              <a:fillRect/>
            </a:stretch>
          </p:blipFill>
          <p:spPr>
            <a:xfrm flipH="true" flipV="true">
              <a:off x="-2" y="2575"/>
              <a:ext cx="470246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2" name="图片 21"/>
            <p:cNvPicPr>
              <a:picLocks noChangeAspect="true"/>
            </p:cNvPicPr>
            <p:nvPr/>
          </p:nvPicPr>
          <p:blipFill>
            <a:blip r:embed="rId3">
              <a:lum bright="70000" contrast="-70000"/>
            </a:blip>
            <a:srcRect l="4950"/>
            <a:stretch>
              <a:fillRect/>
            </a:stretch>
          </p:blipFill>
          <p:spPr>
            <a:xfrm rot="10800000">
              <a:off x="-2" y="6759208"/>
              <a:ext cx="648403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5" name="图片 24"/>
            <p:cNvPicPr>
              <a:picLocks noChangeAspect="true"/>
            </p:cNvPicPr>
            <p:nvPr/>
          </p:nvPicPr>
          <p:blipFill>
            <a:blip r:embed="rId3">
              <a:lum bright="70000" contrast="-70000"/>
            </a:blip>
            <a:srcRect l="4950" r="26116"/>
            <a:stretch>
              <a:fillRect/>
            </a:stretch>
          </p:blipFill>
          <p:spPr>
            <a:xfrm rot="10800000" flipH="true" flipV="true">
              <a:off x="7489535" y="6759208"/>
              <a:ext cx="470246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grpSp>
      <p:pic>
        <p:nvPicPr>
          <p:cNvPr id="12" name="图片 11"/>
          <p:cNvPicPr>
            <a:picLocks noChangeAspect="true"/>
          </p:cNvPicPr>
          <p:nvPr/>
        </p:nvPicPr>
        <p:blipFill>
          <a:blip r:embed="rId3"/>
          <a:stretch>
            <a:fillRect/>
          </a:stretch>
        </p:blipFill>
        <p:spPr>
          <a:xfrm rot="10800000">
            <a:off x="0" y="79375"/>
            <a:ext cx="12192000" cy="638175"/>
          </a:xfrm>
          <a:prstGeom prst="rect">
            <a:avLst/>
          </a:prstGeom>
          <a:solidFill>
            <a:schemeClr val="bg1"/>
          </a:solidFill>
        </p:spPr>
      </p:pic>
      <p:sp>
        <p:nvSpPr>
          <p:cNvPr id="14" name="文本框 13"/>
          <p:cNvSpPr txBox="true"/>
          <p:nvPr/>
        </p:nvSpPr>
        <p:spPr>
          <a:xfrm>
            <a:off x="314325" y="137160"/>
            <a:ext cx="7472045" cy="583565"/>
          </a:xfrm>
          <a:prstGeom prst="rect">
            <a:avLst/>
          </a:prstGeom>
          <a:noFill/>
        </p:spPr>
        <p:txBody>
          <a:bodyPr wrap="square" rtlCol="0">
            <a:spAutoFit/>
          </a:bodyPr>
          <a:p>
            <a:r>
              <a:rPr lang="zh-CN" altLang="en-US" sz="3200" dirty="0">
                <a:solidFill>
                  <a:schemeClr val="bg1"/>
                </a:solidFill>
                <a:latin typeface="微软雅黑" panose="020B0503020204020204" charset="-122"/>
                <a:ea typeface="微软雅黑" panose="020B0503020204020204" charset="-122"/>
                <a:sym typeface="+mn-ea"/>
              </a:rPr>
              <a:t>第一节 新战略：高效反馈闭环</a:t>
            </a:r>
            <a:endParaRPr lang="zh-CN" altLang="en-US" sz="3200" dirty="0">
              <a:solidFill>
                <a:schemeClr val="bg1"/>
              </a:solidFill>
              <a:latin typeface="微软雅黑" panose="020B0503020204020204" charset="-122"/>
              <a:ea typeface="微软雅黑" panose="020B0503020204020204" charset="-122"/>
              <a:sym typeface="+mn-ea"/>
            </a:endParaRPr>
          </a:p>
        </p:txBody>
      </p:sp>
      <p:sp>
        <p:nvSpPr>
          <p:cNvPr id="11" name="AutoShape 4"/>
          <p:cNvSpPr>
            <a:spLocks noChangeArrowheads="true"/>
          </p:cNvSpPr>
          <p:nvPr/>
        </p:nvSpPr>
        <p:spPr bwMode="blackWhite">
          <a:xfrm>
            <a:off x="2698750" y="2395220"/>
            <a:ext cx="7762240" cy="495300"/>
          </a:xfrm>
          <a:prstGeom prst="roundRect">
            <a:avLst>
              <a:gd name="adj" fmla="val 9106"/>
            </a:avLst>
          </a:prstGeom>
          <a:gradFill rotWithShape="true">
            <a:gsLst>
              <a:gs pos="0">
                <a:schemeClr val="accent2"/>
              </a:gs>
              <a:gs pos="100000">
                <a:schemeClr val="accent2">
                  <a:gamma/>
                  <a:tint val="69804"/>
                  <a:invGamma/>
                </a:schemeClr>
              </a:gs>
            </a:gsLst>
            <a:lin ang="5400000" scaled="true"/>
          </a:gradFill>
          <a:ln w="25400">
            <a:solidFill>
              <a:schemeClr val="bg1"/>
            </a:solidFill>
            <a:round/>
          </a:ln>
          <a:effectLst/>
        </p:spPr>
        <p:txBody>
          <a:bodyPr wrap="none" anchor="ctr"/>
          <a:p>
            <a:pPr marL="0" marR="0" lvl="0" indent="0" algn="ctr" defTabSz="914400" rtl="0" eaLnBrk="0" fontAlgn="base" latinLnBrk="0" hangingPunct="0">
              <a:lnSpc>
                <a:spcPct val="80000"/>
              </a:lnSpc>
              <a:spcBef>
                <a:spcPct val="20000"/>
              </a:spcBef>
              <a:spcAft>
                <a:spcPct val="0"/>
              </a:spcAft>
              <a:buClr>
                <a:schemeClr val="hlink"/>
              </a:buClr>
              <a:buSzTx/>
              <a:buFont typeface="Wingdings" panose="05000000000000000000" pitchFamily="2" charset="2"/>
              <a:buNone/>
              <a:defRPr/>
            </a:pPr>
            <a:r>
              <a:rPr kumimoji="0" lang="zh-CN" altLang="en-US" sz="2400"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mn-cs"/>
              </a:rPr>
              <a:t>了解组织创新的三次革命</a:t>
            </a:r>
            <a:endParaRPr kumimoji="0" lang="zh-CN" altLang="en-US" sz="2400"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mn-cs"/>
            </a:endParaRPr>
          </a:p>
        </p:txBody>
      </p:sp>
      <p:sp>
        <p:nvSpPr>
          <p:cNvPr id="17" name="AutoShape 5"/>
          <p:cNvSpPr>
            <a:spLocks noChangeArrowheads="true"/>
          </p:cNvSpPr>
          <p:nvPr/>
        </p:nvSpPr>
        <p:spPr bwMode="blackWhite">
          <a:xfrm>
            <a:off x="2698750" y="2983865"/>
            <a:ext cx="7762240" cy="655955"/>
          </a:xfrm>
          <a:prstGeom prst="roundRect">
            <a:avLst>
              <a:gd name="adj" fmla="val 9106"/>
            </a:avLst>
          </a:prstGeom>
          <a:gradFill rotWithShape="true">
            <a:gsLst>
              <a:gs pos="0">
                <a:srgbClr val="699D5F"/>
              </a:gs>
              <a:gs pos="100000">
                <a:srgbClr val="96BB8F"/>
              </a:gs>
            </a:gsLst>
            <a:lin ang="5400000" scaled="true"/>
          </a:gradFill>
          <a:ln w="25400">
            <a:solidFill>
              <a:schemeClr val="bg1"/>
            </a:solidFill>
            <a:round/>
          </a:ln>
          <a:effectLst/>
        </p:spPr>
        <p:txBody>
          <a:bodyPr wrap="none" anchor="ctr"/>
          <a:p>
            <a:pPr marL="0" marR="0" lvl="0" indent="0" algn="ctr" defTabSz="914400" rtl="0" eaLnBrk="0" fontAlgn="base" latinLnBrk="0" hangingPunct="0">
              <a:lnSpc>
                <a:spcPct val="80000"/>
              </a:lnSpc>
              <a:spcBef>
                <a:spcPct val="20000"/>
              </a:spcBef>
              <a:spcAft>
                <a:spcPct val="0"/>
              </a:spcAft>
              <a:buClr>
                <a:schemeClr val="hlink"/>
              </a:buClr>
              <a:buSzTx/>
              <a:buFont typeface="Wingdings" panose="05000000000000000000" pitchFamily="2" charset="2"/>
              <a:buNone/>
              <a:defRPr/>
            </a:pPr>
            <a:r>
              <a:rPr kumimoji="0" lang="zh-CN" sz="2400"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mn-cs"/>
              </a:rPr>
              <a:t>掌握创造力的内涵和多种表现形式</a:t>
            </a:r>
            <a:endParaRPr kumimoji="0" lang="zh-CN" sz="2400"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mn-cs"/>
            </a:endParaRPr>
          </a:p>
        </p:txBody>
      </p:sp>
      <p:sp>
        <p:nvSpPr>
          <p:cNvPr id="2" name="AutoShape 6"/>
          <p:cNvSpPr>
            <a:spLocks noChangeArrowheads="true"/>
          </p:cNvSpPr>
          <p:nvPr/>
        </p:nvSpPr>
        <p:spPr bwMode="blackWhite">
          <a:xfrm>
            <a:off x="2698750" y="3733165"/>
            <a:ext cx="7762240" cy="611505"/>
          </a:xfrm>
          <a:prstGeom prst="roundRect">
            <a:avLst>
              <a:gd name="adj" fmla="val 9106"/>
            </a:avLst>
          </a:prstGeom>
          <a:gradFill rotWithShape="true">
            <a:gsLst>
              <a:gs pos="0">
                <a:schemeClr val="hlink"/>
              </a:gs>
              <a:gs pos="100000">
                <a:schemeClr val="hlink">
                  <a:gamma/>
                  <a:tint val="69804"/>
                  <a:invGamma/>
                </a:schemeClr>
              </a:gs>
            </a:gsLst>
            <a:lin ang="5400000" scaled="true"/>
          </a:gradFill>
          <a:ln w="25400">
            <a:solidFill>
              <a:schemeClr val="bg1"/>
            </a:solidFill>
            <a:round/>
          </a:ln>
          <a:effectLst/>
        </p:spPr>
        <p:txBody>
          <a:bodyPr wrap="none" anchor="ctr"/>
          <a:p>
            <a:pPr marL="0" marR="0" lvl="0" indent="0" algn="ctr" defTabSz="914400" rtl="0" eaLnBrk="0" fontAlgn="base" latinLnBrk="0" hangingPunct="0">
              <a:lnSpc>
                <a:spcPct val="80000"/>
              </a:lnSpc>
              <a:spcBef>
                <a:spcPct val="20000"/>
              </a:spcBef>
              <a:spcAft>
                <a:spcPct val="0"/>
              </a:spcAft>
              <a:buClr>
                <a:schemeClr val="hlink"/>
              </a:buClr>
              <a:buSzTx/>
              <a:buFont typeface="Wingdings" panose="05000000000000000000" pitchFamily="2" charset="2"/>
              <a:buNone/>
              <a:defRPr/>
            </a:pPr>
            <a:r>
              <a:rPr kumimoji="0" lang="zh-CN" sz="2400"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微软雅黑" panose="020B0503020204020204" charset="-122"/>
              </a:rPr>
              <a:t>掌握创造力革命的本质</a:t>
            </a:r>
            <a:endParaRPr kumimoji="0" lang="zh-CN" altLang="en-US" sz="2400"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微软雅黑" panose="020B0503020204020204" charset="-122"/>
            </a:endParaRPr>
          </a:p>
        </p:txBody>
      </p:sp>
      <p:sp>
        <p:nvSpPr>
          <p:cNvPr id="4" name="Rectangle 2"/>
          <p:cNvSpPr>
            <a:spLocks noGrp="true"/>
          </p:cNvSpPr>
          <p:nvPr/>
        </p:nvSpPr>
        <p:spPr>
          <a:xfrm>
            <a:off x="1616710" y="2291080"/>
            <a:ext cx="669290" cy="2041525"/>
          </a:xfrm>
          <a:prstGeom prst="rect">
            <a:avLst/>
          </a:prstGeom>
        </p:spPr>
        <p:txBody>
          <a:bodyPr vert="horz" wrap="square" lIns="91440" tIns="45720" rIns="91440" bIns="45720" rtlCol="0" anchor="ctr" anchorCtr="false">
            <a:normAutofit lnSpcReduction="20000"/>
          </a:bodyPr>
          <a:lstStyle>
            <a:lvl1pPr algn="ctr" defTabSz="914400" rtl="0" eaLnBrk="1" latinLnBrk="0" hangingPunct="1">
              <a:lnSpc>
                <a:spcPct val="130000"/>
              </a:lnSpc>
              <a:spcBef>
                <a:spcPct val="0"/>
              </a:spcBef>
              <a:buNone/>
              <a:defRPr sz="6000" kern="1200">
                <a:solidFill>
                  <a:schemeClr val="tx1"/>
                </a:solidFill>
                <a:effectLst>
                  <a:outerShdw blurRad="38100" dist="38100" dir="2700000" algn="tl">
                    <a:srgbClr val="000000">
                      <a:alpha val="43137"/>
                    </a:srgbClr>
                  </a:outerShdw>
                </a:effectLst>
                <a:latin typeface="+mj-lt"/>
                <a:ea typeface="+mj-ea"/>
                <a:cs typeface="+mj-cs"/>
              </a:defRPr>
            </a:lvl1pPr>
          </a:lstStyle>
          <a:p>
            <a:pPr eaLnBrk="1" hangingPunct="1"/>
            <a:r>
              <a:rPr lang="zh-CN" altLang="en-US" sz="2800" dirty="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rPr>
              <a:t>学习目标</a:t>
            </a:r>
            <a:endParaRPr lang="zh-CN" altLang="en-US" sz="2800" dirty="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slow" p14:dur="1250" advTm="0"/>
    </mc:Choice>
    <mc:Fallback>
      <p:transition spd="slow" advTm="0"/>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true"/>
          </p:cNvPicPr>
          <p:nvPr/>
        </p:nvPicPr>
        <p:blipFill>
          <a:blip r:embed="rId1"/>
          <a:stretch>
            <a:fillRect/>
          </a:stretch>
        </p:blipFill>
        <p:spPr>
          <a:xfrm rot="10800000">
            <a:off x="0" y="79375"/>
            <a:ext cx="12192000" cy="638175"/>
          </a:xfrm>
          <a:prstGeom prst="rect">
            <a:avLst/>
          </a:prstGeom>
          <a:solidFill>
            <a:schemeClr val="bg1"/>
          </a:solidFill>
        </p:spPr>
      </p:pic>
      <p:sp>
        <p:nvSpPr>
          <p:cNvPr id="14" name="文本框 13"/>
          <p:cNvSpPr txBox="true"/>
          <p:nvPr/>
        </p:nvSpPr>
        <p:spPr>
          <a:xfrm>
            <a:off x="314325" y="137160"/>
            <a:ext cx="7472045" cy="583565"/>
          </a:xfrm>
          <a:prstGeom prst="rect">
            <a:avLst/>
          </a:prstGeom>
          <a:noFill/>
        </p:spPr>
        <p:txBody>
          <a:bodyPr wrap="square" rtlCol="0">
            <a:spAutoFit/>
          </a:bodyPr>
          <a:p>
            <a:r>
              <a:rPr lang="zh-CN" altLang="en-US" sz="3200" dirty="0">
                <a:solidFill>
                  <a:schemeClr val="bg1"/>
                </a:solidFill>
                <a:latin typeface="微软雅黑" panose="020B0503020204020204" charset="-122"/>
                <a:ea typeface="微软雅黑" panose="020B0503020204020204" charset="-122"/>
              </a:rPr>
              <a:t>第一节 新战略：高效反馈闭环</a:t>
            </a:r>
            <a:endParaRPr lang="zh-CN" altLang="en-US" sz="3200" dirty="0">
              <a:solidFill>
                <a:schemeClr val="bg1"/>
              </a:solidFill>
              <a:latin typeface="微软雅黑" panose="020B0503020204020204" charset="-122"/>
              <a:ea typeface="微软雅黑" panose="020B0503020204020204" charset="-122"/>
            </a:endParaRPr>
          </a:p>
        </p:txBody>
      </p:sp>
      <p:grpSp>
        <p:nvGrpSpPr>
          <p:cNvPr id="2" name="组合 1"/>
          <p:cNvGrpSpPr/>
          <p:nvPr/>
        </p:nvGrpSpPr>
        <p:grpSpPr>
          <a:xfrm>
            <a:off x="-2" y="2575"/>
            <a:ext cx="12192002" cy="6851867"/>
            <a:chOff x="-2" y="2575"/>
            <a:chExt cx="12192002" cy="6851867"/>
          </a:xfrm>
        </p:grpSpPr>
        <p:pic>
          <p:nvPicPr>
            <p:cNvPr id="8" name="图片 7"/>
            <p:cNvPicPr>
              <a:picLocks noChangeAspect="true"/>
            </p:cNvPicPr>
            <p:nvPr/>
          </p:nvPicPr>
          <p:blipFill>
            <a:blip r:embed="rId1">
              <a:lum bright="70000" contrast="-70000"/>
            </a:blip>
            <a:srcRect l="4950"/>
            <a:stretch>
              <a:fillRect/>
            </a:stretch>
          </p:blipFill>
          <p:spPr>
            <a:xfrm>
              <a:off x="5707965" y="2575"/>
              <a:ext cx="648403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9" name="图片 8"/>
            <p:cNvPicPr>
              <a:picLocks noChangeAspect="true"/>
            </p:cNvPicPr>
            <p:nvPr/>
          </p:nvPicPr>
          <p:blipFill>
            <a:blip r:embed="rId1">
              <a:lum bright="70000" contrast="-70000"/>
            </a:blip>
            <a:srcRect l="4950" r="26116"/>
            <a:stretch>
              <a:fillRect/>
            </a:stretch>
          </p:blipFill>
          <p:spPr>
            <a:xfrm flipH="true" flipV="true">
              <a:off x="-2" y="2575"/>
              <a:ext cx="470246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10" name="图片 9"/>
            <p:cNvPicPr>
              <a:picLocks noChangeAspect="true"/>
            </p:cNvPicPr>
            <p:nvPr/>
          </p:nvPicPr>
          <p:blipFill>
            <a:blip r:embed="rId1">
              <a:lum bright="70000" contrast="-70000"/>
            </a:blip>
            <a:srcRect l="4950"/>
            <a:stretch>
              <a:fillRect/>
            </a:stretch>
          </p:blipFill>
          <p:spPr>
            <a:xfrm rot="10800000">
              <a:off x="-2" y="6759208"/>
              <a:ext cx="648403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11" name="图片 10"/>
            <p:cNvPicPr>
              <a:picLocks noChangeAspect="true"/>
            </p:cNvPicPr>
            <p:nvPr/>
          </p:nvPicPr>
          <p:blipFill>
            <a:blip r:embed="rId1">
              <a:lum bright="70000" contrast="-70000"/>
            </a:blip>
            <a:srcRect l="4950" r="26116"/>
            <a:stretch>
              <a:fillRect/>
            </a:stretch>
          </p:blipFill>
          <p:spPr>
            <a:xfrm rot="10800000" flipH="true" flipV="true">
              <a:off x="7489535" y="6759208"/>
              <a:ext cx="470246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grpSp>
      <p:sp>
        <p:nvSpPr>
          <p:cNvPr id="37" name="AutoShape 7"/>
          <p:cNvSpPr/>
          <p:nvPr/>
        </p:nvSpPr>
        <p:spPr>
          <a:xfrm>
            <a:off x="3375025" y="3524250"/>
            <a:ext cx="6572885" cy="532765"/>
          </a:xfrm>
          <a:prstGeom prst="roundRect">
            <a:avLst>
              <a:gd name="adj" fmla="val 50000"/>
            </a:avLst>
          </a:prstGeom>
          <a:noFill/>
          <a:ln w="28575" cap="flat" cmpd="sng">
            <a:solidFill>
              <a:srgbClr val="DDDDDD"/>
            </a:solidFill>
            <a:prstDash val="solid"/>
            <a:headEnd type="none" w="med" len="med"/>
            <a:tailEnd type="none" w="med" len="med"/>
          </a:ln>
        </p:spPr>
        <p:txBody>
          <a:bodyPr wrap="none" anchor="ctr" anchorCtr="false"/>
          <a:lstStyle>
            <a:lvl1pPr marL="342900" indent="-342900" algn="l" rtl="0" eaLnBrk="0" fontAlgn="base" hangingPunct="0">
              <a:spcBef>
                <a:spcPct val="20000"/>
              </a:spcBef>
              <a:spcAft>
                <a:spcPct val="0"/>
              </a:spcAft>
              <a:buClr>
                <a:srgbClr val="9999FF"/>
              </a:buClr>
              <a:buFont typeface="Wingdings" panose="05000000000000000000" pitchFamily="2" charset="2"/>
              <a:buChar char="v"/>
              <a:defRPr sz="3200" kern="1200">
                <a:solidFill>
                  <a:srgbClr val="17347D"/>
                </a:solidFill>
                <a:latin typeface="宋体" panose="02010600030101010101" pitchFamily="2" charset="-122"/>
                <a:ea typeface="宋体" panose="02010600030101010101" pitchFamily="2" charset="-122"/>
                <a:cs typeface="+mn-ea"/>
              </a:defRPr>
            </a:lvl1pPr>
            <a:lvl2pPr marL="742950" indent="-285750" algn="l" rtl="0" eaLnBrk="0" fontAlgn="base" hangingPunct="0">
              <a:spcBef>
                <a:spcPct val="20000"/>
              </a:spcBef>
              <a:spcAft>
                <a:spcPct val="0"/>
              </a:spcAft>
              <a:buClr>
                <a:srgbClr val="77B7E7"/>
              </a:buClr>
              <a:buFont typeface="Wingdings" panose="05000000000000000000" pitchFamily="2" charset="2"/>
              <a:buChar char="§"/>
              <a:defRPr sz="2800" kern="1200">
                <a:solidFill>
                  <a:srgbClr val="17347D"/>
                </a:solidFill>
                <a:latin typeface="宋体" panose="02010600030101010101" pitchFamily="2" charset="-122"/>
                <a:ea typeface="宋体" panose="02010600030101010101" pitchFamily="2" charset="-122"/>
                <a:cs typeface="+mn-ea"/>
              </a:defRPr>
            </a:lvl2pPr>
            <a:lvl3pPr marL="1143000" indent="-228600" algn="l" rtl="0" eaLnBrk="0" fontAlgn="base" hangingPunct="0">
              <a:spcBef>
                <a:spcPct val="20000"/>
              </a:spcBef>
              <a:spcAft>
                <a:spcPct val="0"/>
              </a:spcAft>
              <a:buClr>
                <a:srgbClr val="17347D"/>
              </a:buClr>
              <a:buFont typeface="Wingdings" panose="05000000000000000000" pitchFamily="2" charset="2"/>
              <a:buChar char="•"/>
              <a:defRPr sz="2400" kern="1200">
                <a:solidFill>
                  <a:srgbClr val="17347D"/>
                </a:solidFill>
                <a:latin typeface="宋体" panose="02010600030101010101" pitchFamily="2" charset="-122"/>
                <a:ea typeface="宋体" panose="02010600030101010101" pitchFamily="2" charset="-122"/>
                <a:cs typeface="+mn-ea"/>
              </a:defRPr>
            </a:lvl3pPr>
            <a:lvl4pPr marL="16002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4pPr>
            <a:lvl5pPr marL="20574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5pPr>
          </a:lstStyle>
          <a:p>
            <a:pPr marL="0" lvl="0" indent="0">
              <a:spcBef>
                <a:spcPct val="0"/>
              </a:spcBef>
              <a:buClrTx/>
              <a:buFont typeface="Arial" panose="020B0604020202020204" pitchFamily="34" charset="0"/>
              <a:buNone/>
            </a:pPr>
            <a:r>
              <a:rPr lang="zh-CN" altLang="en-US" sz="2400" b="1" dirty="0">
                <a:latin typeface="微软雅黑" panose="020B0503020204020204" charset="-122"/>
                <a:ea typeface="微软雅黑" panose="020B0503020204020204" charset="-122"/>
              </a:rPr>
              <a:t>二、</a:t>
            </a:r>
            <a:r>
              <a:rPr lang="zh-CN" sz="2400" b="1" dirty="0">
                <a:latin typeface="微软雅黑" panose="020B0503020204020204" charset="-122"/>
                <a:ea typeface="微软雅黑" panose="020B0503020204020204" charset="-122"/>
              </a:rPr>
              <a:t>创造力革命</a:t>
            </a:r>
            <a:endParaRPr lang="zh-CN" sz="2400" b="1" dirty="0">
              <a:latin typeface="微软雅黑" panose="020B0503020204020204" charset="-122"/>
              <a:ea typeface="微软雅黑" panose="020B0503020204020204" charset="-122"/>
            </a:endParaRPr>
          </a:p>
        </p:txBody>
      </p:sp>
      <p:sp>
        <p:nvSpPr>
          <p:cNvPr id="38" name="AutoShape 8"/>
          <p:cNvSpPr/>
          <p:nvPr/>
        </p:nvSpPr>
        <p:spPr>
          <a:xfrm>
            <a:off x="3027045" y="2804160"/>
            <a:ext cx="6137275" cy="532765"/>
          </a:xfrm>
          <a:prstGeom prst="roundRect">
            <a:avLst>
              <a:gd name="adj" fmla="val 50000"/>
            </a:avLst>
          </a:prstGeom>
          <a:noFill/>
          <a:ln w="28575" cap="flat" cmpd="sng">
            <a:solidFill>
              <a:srgbClr val="DDDDDD"/>
            </a:solidFill>
            <a:prstDash val="solid"/>
            <a:headEnd type="none" w="med" len="med"/>
            <a:tailEnd type="none" w="med" len="med"/>
          </a:ln>
        </p:spPr>
        <p:txBody>
          <a:bodyPr wrap="none" anchor="ctr" anchorCtr="false"/>
          <a:lstStyle>
            <a:lvl1pPr marL="342900" indent="-342900" algn="l" rtl="0" eaLnBrk="0" fontAlgn="base" hangingPunct="0">
              <a:spcBef>
                <a:spcPct val="20000"/>
              </a:spcBef>
              <a:spcAft>
                <a:spcPct val="0"/>
              </a:spcAft>
              <a:buClr>
                <a:srgbClr val="9999FF"/>
              </a:buClr>
              <a:buFont typeface="Wingdings" panose="05000000000000000000" pitchFamily="2" charset="2"/>
              <a:buChar char="v"/>
              <a:defRPr sz="3200" kern="1200">
                <a:solidFill>
                  <a:srgbClr val="17347D"/>
                </a:solidFill>
                <a:latin typeface="宋体" panose="02010600030101010101" pitchFamily="2" charset="-122"/>
                <a:ea typeface="宋体" panose="02010600030101010101" pitchFamily="2" charset="-122"/>
                <a:cs typeface="+mn-ea"/>
              </a:defRPr>
            </a:lvl1pPr>
            <a:lvl2pPr marL="742950" indent="-285750" algn="l" rtl="0" eaLnBrk="0" fontAlgn="base" hangingPunct="0">
              <a:spcBef>
                <a:spcPct val="20000"/>
              </a:spcBef>
              <a:spcAft>
                <a:spcPct val="0"/>
              </a:spcAft>
              <a:buClr>
                <a:srgbClr val="77B7E7"/>
              </a:buClr>
              <a:buFont typeface="Wingdings" panose="05000000000000000000" pitchFamily="2" charset="2"/>
              <a:buChar char="§"/>
              <a:defRPr sz="2800" kern="1200">
                <a:solidFill>
                  <a:srgbClr val="17347D"/>
                </a:solidFill>
                <a:latin typeface="宋体" panose="02010600030101010101" pitchFamily="2" charset="-122"/>
                <a:ea typeface="宋体" panose="02010600030101010101" pitchFamily="2" charset="-122"/>
                <a:cs typeface="+mn-ea"/>
              </a:defRPr>
            </a:lvl2pPr>
            <a:lvl3pPr marL="1143000" indent="-228600" algn="l" rtl="0" eaLnBrk="0" fontAlgn="base" hangingPunct="0">
              <a:spcBef>
                <a:spcPct val="20000"/>
              </a:spcBef>
              <a:spcAft>
                <a:spcPct val="0"/>
              </a:spcAft>
              <a:buClr>
                <a:srgbClr val="17347D"/>
              </a:buClr>
              <a:buFont typeface="Wingdings" panose="05000000000000000000" pitchFamily="2" charset="2"/>
              <a:buChar char="•"/>
              <a:defRPr sz="2400" kern="1200">
                <a:solidFill>
                  <a:srgbClr val="17347D"/>
                </a:solidFill>
                <a:latin typeface="宋体" panose="02010600030101010101" pitchFamily="2" charset="-122"/>
                <a:ea typeface="宋体" panose="02010600030101010101" pitchFamily="2" charset="-122"/>
                <a:cs typeface="+mn-ea"/>
              </a:defRPr>
            </a:lvl3pPr>
            <a:lvl4pPr marL="16002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4pPr>
            <a:lvl5pPr marL="20574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5pPr>
          </a:lstStyle>
          <a:p>
            <a:pPr marL="0" lvl="0" indent="0">
              <a:spcBef>
                <a:spcPct val="0"/>
              </a:spcBef>
              <a:buClrTx/>
              <a:buFont typeface="Arial" panose="020B0604020202020204" pitchFamily="34" charset="0"/>
              <a:buNone/>
            </a:pPr>
            <a:r>
              <a:rPr lang="zh-CN" altLang="en-US" sz="2400" b="1" dirty="0">
                <a:latin typeface="微软雅黑" panose="020B0503020204020204" charset="-122"/>
                <a:ea typeface="微软雅黑" panose="020B0503020204020204" charset="-122"/>
                <a:cs typeface="微软雅黑" panose="020B0503020204020204" charset="-122"/>
              </a:rPr>
              <a:t>一、历史演变：组织创新的三次革命</a:t>
            </a:r>
            <a:r>
              <a:rPr lang="zh-CN" altLang="en-US" sz="2400" dirty="0">
                <a:latin typeface="微软雅黑" panose="020B0503020204020204" charset="-122"/>
                <a:ea typeface="微软雅黑" panose="020B0503020204020204" charset="-122"/>
                <a:cs typeface="微软雅黑" panose="020B0503020204020204" charset="-122"/>
              </a:rPr>
              <a:t> </a:t>
            </a:r>
            <a:endParaRPr lang="zh-CN" altLang="en-US" sz="2400" dirty="0">
              <a:latin typeface="微软雅黑" panose="020B0503020204020204" charset="-122"/>
              <a:ea typeface="微软雅黑" panose="020B0503020204020204" charset="-122"/>
              <a:cs typeface="微软雅黑" panose="020B0503020204020204" charset="-122"/>
            </a:endParaRPr>
          </a:p>
        </p:txBody>
      </p:sp>
      <p:grpSp>
        <p:nvGrpSpPr>
          <p:cNvPr id="39" name="Group 9"/>
          <p:cNvGrpSpPr/>
          <p:nvPr/>
        </p:nvGrpSpPr>
        <p:grpSpPr>
          <a:xfrm rot="0">
            <a:off x="2383790" y="2937510"/>
            <a:ext cx="422275" cy="399415"/>
            <a:chOff x="0" y="0"/>
            <a:chExt cx="1615" cy="1615"/>
          </a:xfrm>
        </p:grpSpPr>
        <p:sp>
          <p:nvSpPr>
            <p:cNvPr id="40" name="Oval 10"/>
            <p:cNvSpPr/>
            <p:nvPr/>
          </p:nvSpPr>
          <p:spPr>
            <a:xfrm>
              <a:off x="0" y="0"/>
              <a:ext cx="1615" cy="1615"/>
            </a:xfrm>
            <a:prstGeom prst="ellipse">
              <a:avLst/>
            </a:prstGeom>
            <a:gradFill rotWithShape="true">
              <a:gsLst>
                <a:gs pos="0">
                  <a:srgbClr val="767676"/>
                </a:gs>
                <a:gs pos="50000">
                  <a:srgbClr val="FFFFFF"/>
                </a:gs>
                <a:gs pos="100000">
                  <a:srgbClr val="767676"/>
                </a:gs>
              </a:gsLst>
              <a:lin ang="5400000" scaled="true"/>
              <a:tileRect/>
            </a:gradFill>
            <a:ln w="9525">
              <a:noFill/>
            </a:ln>
          </p:spPr>
          <p:txBody>
            <a:bodyPr wrap="none" anchor="ctr" anchorCtr="false"/>
            <a:lstStyle>
              <a:lvl1pPr marL="342900" indent="-342900" algn="l" rtl="0" eaLnBrk="0" fontAlgn="base" hangingPunct="0">
                <a:spcBef>
                  <a:spcPct val="20000"/>
                </a:spcBef>
                <a:spcAft>
                  <a:spcPct val="0"/>
                </a:spcAft>
                <a:buClr>
                  <a:srgbClr val="9999FF"/>
                </a:buClr>
                <a:buFont typeface="Wingdings" panose="05000000000000000000" pitchFamily="2" charset="2"/>
                <a:buChar char="v"/>
                <a:defRPr sz="3200" kern="1200">
                  <a:solidFill>
                    <a:srgbClr val="17347D"/>
                  </a:solidFill>
                  <a:latin typeface="宋体" panose="02010600030101010101" pitchFamily="2" charset="-122"/>
                  <a:ea typeface="宋体" panose="02010600030101010101" pitchFamily="2" charset="-122"/>
                  <a:cs typeface="+mn-ea"/>
                </a:defRPr>
              </a:lvl1pPr>
              <a:lvl2pPr marL="742950" indent="-285750" algn="l" rtl="0" eaLnBrk="0" fontAlgn="base" hangingPunct="0">
                <a:spcBef>
                  <a:spcPct val="20000"/>
                </a:spcBef>
                <a:spcAft>
                  <a:spcPct val="0"/>
                </a:spcAft>
                <a:buClr>
                  <a:srgbClr val="77B7E7"/>
                </a:buClr>
                <a:buFont typeface="Wingdings" panose="05000000000000000000" pitchFamily="2" charset="2"/>
                <a:buChar char="§"/>
                <a:defRPr sz="2800" kern="1200">
                  <a:solidFill>
                    <a:srgbClr val="17347D"/>
                  </a:solidFill>
                  <a:latin typeface="宋体" panose="02010600030101010101" pitchFamily="2" charset="-122"/>
                  <a:ea typeface="宋体" panose="02010600030101010101" pitchFamily="2" charset="-122"/>
                  <a:cs typeface="+mn-ea"/>
                </a:defRPr>
              </a:lvl2pPr>
              <a:lvl3pPr marL="1143000" indent="-228600" algn="l" rtl="0" eaLnBrk="0" fontAlgn="base" hangingPunct="0">
                <a:spcBef>
                  <a:spcPct val="20000"/>
                </a:spcBef>
                <a:spcAft>
                  <a:spcPct val="0"/>
                </a:spcAft>
                <a:buClr>
                  <a:srgbClr val="17347D"/>
                </a:buClr>
                <a:buFont typeface="Wingdings" panose="05000000000000000000" pitchFamily="2" charset="2"/>
                <a:buChar char="•"/>
                <a:defRPr sz="2400" kern="1200">
                  <a:solidFill>
                    <a:srgbClr val="17347D"/>
                  </a:solidFill>
                  <a:latin typeface="宋体" panose="02010600030101010101" pitchFamily="2" charset="-122"/>
                  <a:ea typeface="宋体" panose="02010600030101010101" pitchFamily="2" charset="-122"/>
                  <a:cs typeface="+mn-ea"/>
                </a:defRPr>
              </a:lvl3pPr>
              <a:lvl4pPr marL="16002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4pPr>
              <a:lvl5pPr marL="20574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5pPr>
            </a:lstStyle>
            <a:p>
              <a:pPr marL="0" lvl="0" indent="0" eaLnBrk="1" hangingPunct="1">
                <a:spcBef>
                  <a:spcPct val="0"/>
                </a:spcBef>
                <a:buClrTx/>
                <a:buFont typeface="Arial" panose="020B0604020202020204" pitchFamily="34" charset="0"/>
                <a:buNone/>
              </a:pPr>
              <a:endParaRPr lang="zh-CN" altLang="en-US" sz="2400" dirty="0">
                <a:latin typeface="微软雅黑" panose="020B0503020204020204" charset="-122"/>
                <a:ea typeface="微软雅黑" panose="020B0503020204020204" charset="-122"/>
              </a:endParaRPr>
            </a:p>
          </p:txBody>
        </p:sp>
        <p:sp>
          <p:nvSpPr>
            <p:cNvPr id="41" name="Oval 11"/>
            <p:cNvSpPr/>
            <p:nvPr/>
          </p:nvSpPr>
          <p:spPr>
            <a:xfrm>
              <a:off x="92" y="91"/>
              <a:ext cx="1430" cy="1430"/>
            </a:xfrm>
            <a:prstGeom prst="ellipse">
              <a:avLst/>
            </a:prstGeom>
            <a:gradFill rotWithShape="true">
              <a:gsLst>
                <a:gs pos="0">
                  <a:srgbClr val="FFFFFF"/>
                </a:gs>
                <a:gs pos="50000">
                  <a:srgbClr val="A2A2A2"/>
                </a:gs>
                <a:gs pos="100000">
                  <a:srgbClr val="FFFFFF"/>
                </a:gs>
              </a:gsLst>
              <a:lin ang="0" scaled="true"/>
              <a:tileRect/>
            </a:gradFill>
            <a:ln w="9525">
              <a:noFill/>
            </a:ln>
          </p:spPr>
          <p:txBody>
            <a:bodyPr wrap="none" anchor="ctr" anchorCtr="false"/>
            <a:lstStyle>
              <a:lvl1pPr marL="342900" indent="-342900" algn="l" rtl="0" eaLnBrk="0" fontAlgn="base" hangingPunct="0">
                <a:spcBef>
                  <a:spcPct val="20000"/>
                </a:spcBef>
                <a:spcAft>
                  <a:spcPct val="0"/>
                </a:spcAft>
                <a:buClr>
                  <a:srgbClr val="9999FF"/>
                </a:buClr>
                <a:buFont typeface="Wingdings" panose="05000000000000000000" pitchFamily="2" charset="2"/>
                <a:buChar char="v"/>
                <a:defRPr sz="3200" kern="1200">
                  <a:solidFill>
                    <a:srgbClr val="17347D"/>
                  </a:solidFill>
                  <a:latin typeface="宋体" panose="02010600030101010101" pitchFamily="2" charset="-122"/>
                  <a:ea typeface="宋体" panose="02010600030101010101" pitchFamily="2" charset="-122"/>
                  <a:cs typeface="+mn-ea"/>
                </a:defRPr>
              </a:lvl1pPr>
              <a:lvl2pPr marL="742950" indent="-285750" algn="l" rtl="0" eaLnBrk="0" fontAlgn="base" hangingPunct="0">
                <a:spcBef>
                  <a:spcPct val="20000"/>
                </a:spcBef>
                <a:spcAft>
                  <a:spcPct val="0"/>
                </a:spcAft>
                <a:buClr>
                  <a:srgbClr val="77B7E7"/>
                </a:buClr>
                <a:buFont typeface="Wingdings" panose="05000000000000000000" pitchFamily="2" charset="2"/>
                <a:buChar char="§"/>
                <a:defRPr sz="2800" kern="1200">
                  <a:solidFill>
                    <a:srgbClr val="17347D"/>
                  </a:solidFill>
                  <a:latin typeface="宋体" panose="02010600030101010101" pitchFamily="2" charset="-122"/>
                  <a:ea typeface="宋体" panose="02010600030101010101" pitchFamily="2" charset="-122"/>
                  <a:cs typeface="+mn-ea"/>
                </a:defRPr>
              </a:lvl2pPr>
              <a:lvl3pPr marL="1143000" indent="-228600" algn="l" rtl="0" eaLnBrk="0" fontAlgn="base" hangingPunct="0">
                <a:spcBef>
                  <a:spcPct val="20000"/>
                </a:spcBef>
                <a:spcAft>
                  <a:spcPct val="0"/>
                </a:spcAft>
                <a:buClr>
                  <a:srgbClr val="17347D"/>
                </a:buClr>
                <a:buFont typeface="Wingdings" panose="05000000000000000000" pitchFamily="2" charset="2"/>
                <a:buChar char="•"/>
                <a:defRPr sz="2400" kern="1200">
                  <a:solidFill>
                    <a:srgbClr val="17347D"/>
                  </a:solidFill>
                  <a:latin typeface="宋体" panose="02010600030101010101" pitchFamily="2" charset="-122"/>
                  <a:ea typeface="宋体" panose="02010600030101010101" pitchFamily="2" charset="-122"/>
                  <a:cs typeface="+mn-ea"/>
                </a:defRPr>
              </a:lvl3pPr>
              <a:lvl4pPr marL="16002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4pPr>
              <a:lvl5pPr marL="20574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5pPr>
            </a:lstStyle>
            <a:p>
              <a:pPr marL="0" lvl="0" indent="0" eaLnBrk="1" hangingPunct="1">
                <a:spcBef>
                  <a:spcPct val="0"/>
                </a:spcBef>
                <a:buClrTx/>
                <a:buFont typeface="Arial" panose="020B0604020202020204" pitchFamily="34" charset="0"/>
                <a:buNone/>
              </a:pPr>
              <a:endParaRPr lang="zh-CN" altLang="en-US" sz="2400" dirty="0">
                <a:latin typeface="微软雅黑" panose="020B0503020204020204" charset="-122"/>
                <a:ea typeface="微软雅黑" panose="020B0503020204020204" charset="-122"/>
              </a:endParaRPr>
            </a:p>
          </p:txBody>
        </p:sp>
        <p:sp>
          <p:nvSpPr>
            <p:cNvPr id="42" name="Oval 12"/>
            <p:cNvSpPr>
              <a:spLocks noChangeArrowheads="true"/>
            </p:cNvSpPr>
            <p:nvPr/>
          </p:nvSpPr>
          <p:spPr bwMode="auto">
            <a:xfrm>
              <a:off x="175" y="175"/>
              <a:ext cx="1265" cy="1265"/>
            </a:xfrm>
            <a:prstGeom prst="ellipse">
              <a:avLst/>
            </a:prstGeom>
            <a:gradFill rotWithShape="true">
              <a:gsLst>
                <a:gs pos="0">
                  <a:srgbClr val="9999FF"/>
                </a:gs>
                <a:gs pos="50000">
                  <a:srgbClr val="FFFFFF"/>
                </a:gs>
                <a:gs pos="100000">
                  <a:srgbClr val="9999FF"/>
                </a:gs>
              </a:gsLst>
              <a:lin ang="18900000" scaled="true"/>
            </a:gradFill>
            <a:ln>
              <a:noFill/>
            </a:ln>
          </p:spPr>
          <p:txBody>
            <a:bodyPr wrap="square" anchor="ctr">
              <a:spAutoFit/>
            </a:bodyPr>
            <a:lstStyle>
              <a:lvl1pPr eaLnBrk="0" hangingPunct="0">
                <a:defRPr sz="2400">
                  <a:solidFill>
                    <a:srgbClr val="17347D"/>
                  </a:solidFill>
                  <a:latin typeface="宋体" panose="02010600030101010101" pitchFamily="2" charset="-122"/>
                  <a:ea typeface="宋体" panose="02010600030101010101" pitchFamily="2" charset="-122"/>
                </a:defRPr>
              </a:lvl1pPr>
              <a:lvl2pPr marL="742950" indent="-285750" eaLnBrk="0" hangingPunct="0">
                <a:defRPr sz="2400">
                  <a:solidFill>
                    <a:srgbClr val="17347D"/>
                  </a:solidFill>
                  <a:latin typeface="宋体" panose="02010600030101010101" pitchFamily="2" charset="-122"/>
                  <a:ea typeface="宋体" panose="02010600030101010101" pitchFamily="2" charset="-122"/>
                </a:defRPr>
              </a:lvl2pPr>
              <a:lvl3pPr marL="1143000" indent="-228600" eaLnBrk="0" hangingPunct="0">
                <a:defRPr sz="2400">
                  <a:solidFill>
                    <a:srgbClr val="17347D"/>
                  </a:solidFill>
                  <a:latin typeface="宋体" panose="02010600030101010101" pitchFamily="2" charset="-122"/>
                  <a:ea typeface="宋体" panose="02010600030101010101" pitchFamily="2" charset="-122"/>
                </a:defRPr>
              </a:lvl3pPr>
              <a:lvl4pPr marL="1600200" indent="-228600" eaLnBrk="0" hangingPunct="0">
                <a:defRPr sz="2400">
                  <a:solidFill>
                    <a:srgbClr val="17347D"/>
                  </a:solidFill>
                  <a:latin typeface="宋体" panose="02010600030101010101" pitchFamily="2" charset="-122"/>
                  <a:ea typeface="宋体" panose="02010600030101010101" pitchFamily="2" charset="-122"/>
                </a:defRPr>
              </a:lvl4pPr>
              <a:lvl5pPr marL="2057400" indent="-228600" eaLnBrk="0" hangingPunct="0">
                <a:defRPr sz="2400">
                  <a:solidFill>
                    <a:srgbClr val="17347D"/>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rgbClr val="17347D"/>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rgbClr val="17347D"/>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rgbClr val="17347D"/>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rgbClr val="17347D"/>
                  </a:solidFill>
                  <a:latin typeface="宋体" panose="02010600030101010101" pitchFamily="2" charset="-122"/>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2400" b="0" i="0" u="none" strike="noStrike" kern="1200" cap="none" spc="0" normalizeH="0" baseline="0" noProof="0">
                <a:ln>
                  <a:noFill/>
                </a:ln>
                <a:solidFill>
                  <a:srgbClr val="17347D"/>
                </a:solidFill>
                <a:effectLst/>
                <a:uLnTx/>
                <a:uFillTx/>
                <a:latin typeface="微软雅黑" panose="020B0503020204020204" charset="-122"/>
                <a:ea typeface="微软雅黑" panose="020B0503020204020204" charset="-122"/>
                <a:cs typeface="+mn-ea"/>
              </a:endParaRPr>
            </a:p>
          </p:txBody>
        </p:sp>
        <p:sp>
          <p:nvSpPr>
            <p:cNvPr id="43" name="Oval 13"/>
            <p:cNvSpPr/>
            <p:nvPr/>
          </p:nvSpPr>
          <p:spPr>
            <a:xfrm>
              <a:off x="176" y="176"/>
              <a:ext cx="1262" cy="1264"/>
            </a:xfrm>
            <a:prstGeom prst="ellipse">
              <a:avLst/>
            </a:prstGeom>
            <a:gradFill rotWithShape="true">
              <a:gsLst>
                <a:gs pos="0">
                  <a:srgbClr val="000000"/>
                </a:gs>
                <a:gs pos="100000">
                  <a:srgbClr val="FFCC00"/>
                </a:gs>
              </a:gsLst>
              <a:lin ang="18900000" scaled="true"/>
              <a:tileRect/>
            </a:gradFill>
            <a:ln w="9525">
              <a:noFill/>
            </a:ln>
          </p:spPr>
          <p:txBody>
            <a:bodyPr wrap="square" anchor="ctr" anchorCtr="false">
              <a:spAutoFit/>
            </a:bodyPr>
            <a:lstStyle>
              <a:lvl1pPr marL="342900" indent="-342900" algn="l" rtl="0" eaLnBrk="0" fontAlgn="base" hangingPunct="0">
                <a:spcBef>
                  <a:spcPct val="20000"/>
                </a:spcBef>
                <a:spcAft>
                  <a:spcPct val="0"/>
                </a:spcAft>
                <a:buClr>
                  <a:srgbClr val="9999FF"/>
                </a:buClr>
                <a:buFont typeface="Wingdings" panose="05000000000000000000" pitchFamily="2" charset="2"/>
                <a:buChar char="v"/>
                <a:defRPr sz="3200" kern="1200">
                  <a:solidFill>
                    <a:srgbClr val="17347D"/>
                  </a:solidFill>
                  <a:latin typeface="宋体" panose="02010600030101010101" pitchFamily="2" charset="-122"/>
                  <a:ea typeface="宋体" panose="02010600030101010101" pitchFamily="2" charset="-122"/>
                  <a:cs typeface="+mn-ea"/>
                </a:defRPr>
              </a:lvl1pPr>
              <a:lvl2pPr marL="742950" indent="-285750" algn="l" rtl="0" eaLnBrk="0" fontAlgn="base" hangingPunct="0">
                <a:spcBef>
                  <a:spcPct val="20000"/>
                </a:spcBef>
                <a:spcAft>
                  <a:spcPct val="0"/>
                </a:spcAft>
                <a:buClr>
                  <a:srgbClr val="77B7E7"/>
                </a:buClr>
                <a:buFont typeface="Wingdings" panose="05000000000000000000" pitchFamily="2" charset="2"/>
                <a:buChar char="§"/>
                <a:defRPr sz="2800" kern="1200">
                  <a:solidFill>
                    <a:srgbClr val="17347D"/>
                  </a:solidFill>
                  <a:latin typeface="宋体" panose="02010600030101010101" pitchFamily="2" charset="-122"/>
                  <a:ea typeface="宋体" panose="02010600030101010101" pitchFamily="2" charset="-122"/>
                  <a:cs typeface="+mn-ea"/>
                </a:defRPr>
              </a:lvl2pPr>
              <a:lvl3pPr marL="1143000" indent="-228600" algn="l" rtl="0" eaLnBrk="0" fontAlgn="base" hangingPunct="0">
                <a:spcBef>
                  <a:spcPct val="20000"/>
                </a:spcBef>
                <a:spcAft>
                  <a:spcPct val="0"/>
                </a:spcAft>
                <a:buClr>
                  <a:srgbClr val="17347D"/>
                </a:buClr>
                <a:buFont typeface="Wingdings" panose="05000000000000000000" pitchFamily="2" charset="2"/>
                <a:buChar char="•"/>
                <a:defRPr sz="2400" kern="1200">
                  <a:solidFill>
                    <a:srgbClr val="17347D"/>
                  </a:solidFill>
                  <a:latin typeface="宋体" panose="02010600030101010101" pitchFamily="2" charset="-122"/>
                  <a:ea typeface="宋体" panose="02010600030101010101" pitchFamily="2" charset="-122"/>
                  <a:cs typeface="+mn-ea"/>
                </a:defRPr>
              </a:lvl3pPr>
              <a:lvl4pPr marL="16002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4pPr>
              <a:lvl5pPr marL="20574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5pPr>
            </a:lstStyle>
            <a:p>
              <a:pPr marL="0" lvl="0" indent="0" eaLnBrk="1" hangingPunct="1">
                <a:spcBef>
                  <a:spcPct val="0"/>
                </a:spcBef>
                <a:buClrTx/>
                <a:buFont typeface="Arial" panose="020B0604020202020204" pitchFamily="34" charset="0"/>
                <a:buNone/>
              </a:pPr>
              <a:endParaRPr lang="zh-CN" altLang="en-US" sz="2400" dirty="0">
                <a:latin typeface="微软雅黑" panose="020B0503020204020204" charset="-122"/>
                <a:ea typeface="微软雅黑" panose="020B0503020204020204" charset="-122"/>
              </a:endParaRPr>
            </a:p>
          </p:txBody>
        </p:sp>
        <p:sp>
          <p:nvSpPr>
            <p:cNvPr id="44" name="Oval 14"/>
            <p:cNvSpPr>
              <a:spLocks noChangeArrowheads="true"/>
            </p:cNvSpPr>
            <p:nvPr/>
          </p:nvSpPr>
          <p:spPr bwMode="auto">
            <a:xfrm>
              <a:off x="256" y="256"/>
              <a:ext cx="1097" cy="1104"/>
            </a:xfrm>
            <a:prstGeom prst="ellipse">
              <a:avLst/>
            </a:prstGeom>
            <a:gradFill rotWithShape="true">
              <a:gsLst>
                <a:gs pos="0">
                  <a:srgbClr val="9999FF"/>
                </a:gs>
                <a:gs pos="50000">
                  <a:srgbClr val="53538A"/>
                </a:gs>
                <a:gs pos="100000">
                  <a:srgbClr val="9999FF"/>
                </a:gs>
              </a:gsLst>
              <a:lin ang="2700000" scaled="true"/>
            </a:gradFill>
            <a:ln>
              <a:noFill/>
            </a:ln>
          </p:spPr>
          <p:txBody>
            <a:bodyPr anchor="ctr">
              <a:spAutoFit/>
            </a:bodyPr>
            <a:lstStyle>
              <a:lvl1pPr eaLnBrk="0" hangingPunct="0">
                <a:defRPr sz="2400">
                  <a:solidFill>
                    <a:srgbClr val="17347D"/>
                  </a:solidFill>
                  <a:latin typeface="宋体" panose="02010600030101010101" pitchFamily="2" charset="-122"/>
                  <a:ea typeface="宋体" panose="02010600030101010101" pitchFamily="2" charset="-122"/>
                </a:defRPr>
              </a:lvl1pPr>
              <a:lvl2pPr marL="742950" indent="-285750" eaLnBrk="0" hangingPunct="0">
                <a:defRPr sz="2400">
                  <a:solidFill>
                    <a:srgbClr val="17347D"/>
                  </a:solidFill>
                  <a:latin typeface="宋体" panose="02010600030101010101" pitchFamily="2" charset="-122"/>
                  <a:ea typeface="宋体" panose="02010600030101010101" pitchFamily="2" charset="-122"/>
                </a:defRPr>
              </a:lvl2pPr>
              <a:lvl3pPr marL="1143000" indent="-228600" eaLnBrk="0" hangingPunct="0">
                <a:defRPr sz="2400">
                  <a:solidFill>
                    <a:srgbClr val="17347D"/>
                  </a:solidFill>
                  <a:latin typeface="宋体" panose="02010600030101010101" pitchFamily="2" charset="-122"/>
                  <a:ea typeface="宋体" panose="02010600030101010101" pitchFamily="2" charset="-122"/>
                </a:defRPr>
              </a:lvl3pPr>
              <a:lvl4pPr marL="1600200" indent="-228600" eaLnBrk="0" hangingPunct="0">
                <a:defRPr sz="2400">
                  <a:solidFill>
                    <a:srgbClr val="17347D"/>
                  </a:solidFill>
                  <a:latin typeface="宋体" panose="02010600030101010101" pitchFamily="2" charset="-122"/>
                  <a:ea typeface="宋体" panose="02010600030101010101" pitchFamily="2" charset="-122"/>
                </a:defRPr>
              </a:lvl4pPr>
              <a:lvl5pPr marL="2057400" indent="-228600" eaLnBrk="0" hangingPunct="0">
                <a:defRPr sz="2400">
                  <a:solidFill>
                    <a:srgbClr val="17347D"/>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rgbClr val="17347D"/>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rgbClr val="17347D"/>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rgbClr val="17347D"/>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rgbClr val="17347D"/>
                  </a:solidFill>
                  <a:latin typeface="宋体" panose="02010600030101010101" pitchFamily="2" charset="-122"/>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2400" b="0" i="0" u="none" strike="noStrike" kern="1200" cap="none" spc="0" normalizeH="0" baseline="0" noProof="0">
                <a:ln>
                  <a:noFill/>
                </a:ln>
                <a:solidFill>
                  <a:srgbClr val="17347D"/>
                </a:solidFill>
                <a:effectLst/>
                <a:uLnTx/>
                <a:uFillTx/>
                <a:latin typeface="微软雅黑" panose="020B0503020204020204" charset="-122"/>
                <a:ea typeface="微软雅黑" panose="020B0503020204020204" charset="-122"/>
                <a:cs typeface="+mn-ea"/>
              </a:endParaRPr>
            </a:p>
          </p:txBody>
        </p:sp>
        <p:sp>
          <p:nvSpPr>
            <p:cNvPr id="45" name="Oval 15"/>
            <p:cNvSpPr/>
            <p:nvPr/>
          </p:nvSpPr>
          <p:spPr>
            <a:xfrm>
              <a:off x="259" y="259"/>
              <a:ext cx="1096" cy="1098"/>
            </a:xfrm>
            <a:prstGeom prst="ellipse">
              <a:avLst/>
            </a:prstGeom>
            <a:gradFill rotWithShape="true">
              <a:gsLst>
                <a:gs pos="0">
                  <a:srgbClr val="FFCC00"/>
                </a:gs>
                <a:gs pos="100000">
                  <a:srgbClr val="7C6300"/>
                </a:gs>
              </a:gsLst>
              <a:lin ang="18900000" scaled="true"/>
              <a:tileRect/>
            </a:gradFill>
            <a:ln w="9525">
              <a:noFill/>
            </a:ln>
          </p:spPr>
          <p:txBody>
            <a:bodyPr anchor="ctr" anchorCtr="false">
              <a:spAutoFit/>
            </a:bodyPr>
            <a:lstStyle>
              <a:lvl1pPr marL="342900" indent="-342900" algn="l" rtl="0" eaLnBrk="0" fontAlgn="base" hangingPunct="0">
                <a:spcBef>
                  <a:spcPct val="20000"/>
                </a:spcBef>
                <a:spcAft>
                  <a:spcPct val="0"/>
                </a:spcAft>
                <a:buClr>
                  <a:srgbClr val="9999FF"/>
                </a:buClr>
                <a:buFont typeface="Wingdings" panose="05000000000000000000" pitchFamily="2" charset="2"/>
                <a:buChar char="v"/>
                <a:defRPr sz="3200" kern="1200">
                  <a:solidFill>
                    <a:srgbClr val="17347D"/>
                  </a:solidFill>
                  <a:latin typeface="宋体" panose="02010600030101010101" pitchFamily="2" charset="-122"/>
                  <a:ea typeface="宋体" panose="02010600030101010101" pitchFamily="2" charset="-122"/>
                  <a:cs typeface="+mn-ea"/>
                </a:defRPr>
              </a:lvl1pPr>
              <a:lvl2pPr marL="742950" indent="-285750" algn="l" rtl="0" eaLnBrk="0" fontAlgn="base" hangingPunct="0">
                <a:spcBef>
                  <a:spcPct val="20000"/>
                </a:spcBef>
                <a:spcAft>
                  <a:spcPct val="0"/>
                </a:spcAft>
                <a:buClr>
                  <a:srgbClr val="77B7E7"/>
                </a:buClr>
                <a:buFont typeface="Wingdings" panose="05000000000000000000" pitchFamily="2" charset="2"/>
                <a:buChar char="§"/>
                <a:defRPr sz="2800" kern="1200">
                  <a:solidFill>
                    <a:srgbClr val="17347D"/>
                  </a:solidFill>
                  <a:latin typeface="宋体" panose="02010600030101010101" pitchFamily="2" charset="-122"/>
                  <a:ea typeface="宋体" panose="02010600030101010101" pitchFamily="2" charset="-122"/>
                  <a:cs typeface="+mn-ea"/>
                </a:defRPr>
              </a:lvl2pPr>
              <a:lvl3pPr marL="1143000" indent="-228600" algn="l" rtl="0" eaLnBrk="0" fontAlgn="base" hangingPunct="0">
                <a:spcBef>
                  <a:spcPct val="20000"/>
                </a:spcBef>
                <a:spcAft>
                  <a:spcPct val="0"/>
                </a:spcAft>
                <a:buClr>
                  <a:srgbClr val="17347D"/>
                </a:buClr>
                <a:buFont typeface="Wingdings" panose="05000000000000000000" pitchFamily="2" charset="2"/>
                <a:buChar char="•"/>
                <a:defRPr sz="2400" kern="1200">
                  <a:solidFill>
                    <a:srgbClr val="17347D"/>
                  </a:solidFill>
                  <a:latin typeface="宋体" panose="02010600030101010101" pitchFamily="2" charset="-122"/>
                  <a:ea typeface="宋体" panose="02010600030101010101" pitchFamily="2" charset="-122"/>
                  <a:cs typeface="+mn-ea"/>
                </a:defRPr>
              </a:lvl3pPr>
              <a:lvl4pPr marL="16002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4pPr>
              <a:lvl5pPr marL="20574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5pPr>
            </a:lstStyle>
            <a:p>
              <a:pPr marL="0" lvl="0" indent="0" eaLnBrk="1" hangingPunct="1">
                <a:spcBef>
                  <a:spcPct val="0"/>
                </a:spcBef>
                <a:buClrTx/>
                <a:buFont typeface="Arial" panose="020B0604020202020204" pitchFamily="34" charset="0"/>
                <a:buNone/>
              </a:pPr>
              <a:endParaRPr lang="zh-CN" altLang="en-US" sz="2400" dirty="0">
                <a:latin typeface="微软雅黑" panose="020B0503020204020204" charset="-122"/>
                <a:ea typeface="微软雅黑" panose="020B0503020204020204" charset="-122"/>
              </a:endParaRPr>
            </a:p>
          </p:txBody>
        </p:sp>
      </p:grpSp>
      <p:grpSp>
        <p:nvGrpSpPr>
          <p:cNvPr id="46" name="Group 16"/>
          <p:cNvGrpSpPr/>
          <p:nvPr/>
        </p:nvGrpSpPr>
        <p:grpSpPr>
          <a:xfrm rot="0">
            <a:off x="2798445" y="3592830"/>
            <a:ext cx="422275" cy="399415"/>
            <a:chOff x="0" y="0"/>
            <a:chExt cx="1615" cy="1615"/>
          </a:xfrm>
        </p:grpSpPr>
        <p:sp>
          <p:nvSpPr>
            <p:cNvPr id="47" name="Oval 17"/>
            <p:cNvSpPr/>
            <p:nvPr/>
          </p:nvSpPr>
          <p:spPr>
            <a:xfrm>
              <a:off x="0" y="0"/>
              <a:ext cx="1615" cy="1615"/>
            </a:xfrm>
            <a:prstGeom prst="ellipse">
              <a:avLst/>
            </a:prstGeom>
            <a:gradFill rotWithShape="true">
              <a:gsLst>
                <a:gs pos="0">
                  <a:srgbClr val="767676"/>
                </a:gs>
                <a:gs pos="50000">
                  <a:srgbClr val="FFFFFF"/>
                </a:gs>
                <a:gs pos="100000">
                  <a:srgbClr val="767676"/>
                </a:gs>
              </a:gsLst>
              <a:lin ang="5400000" scaled="true"/>
              <a:tileRect/>
            </a:gradFill>
            <a:ln w="9525">
              <a:noFill/>
            </a:ln>
          </p:spPr>
          <p:txBody>
            <a:bodyPr wrap="none" anchor="ctr" anchorCtr="false"/>
            <a:lstStyle>
              <a:lvl1pPr marL="342900" indent="-342900" algn="l" rtl="0" eaLnBrk="0" fontAlgn="base" hangingPunct="0">
                <a:spcBef>
                  <a:spcPct val="20000"/>
                </a:spcBef>
                <a:spcAft>
                  <a:spcPct val="0"/>
                </a:spcAft>
                <a:buClr>
                  <a:srgbClr val="9999FF"/>
                </a:buClr>
                <a:buFont typeface="Wingdings" panose="05000000000000000000" pitchFamily="2" charset="2"/>
                <a:buChar char="v"/>
                <a:defRPr sz="3200" kern="1200">
                  <a:solidFill>
                    <a:srgbClr val="17347D"/>
                  </a:solidFill>
                  <a:latin typeface="宋体" panose="02010600030101010101" pitchFamily="2" charset="-122"/>
                  <a:ea typeface="宋体" panose="02010600030101010101" pitchFamily="2" charset="-122"/>
                  <a:cs typeface="+mn-ea"/>
                </a:defRPr>
              </a:lvl1pPr>
              <a:lvl2pPr marL="742950" indent="-285750" algn="l" rtl="0" eaLnBrk="0" fontAlgn="base" hangingPunct="0">
                <a:spcBef>
                  <a:spcPct val="20000"/>
                </a:spcBef>
                <a:spcAft>
                  <a:spcPct val="0"/>
                </a:spcAft>
                <a:buClr>
                  <a:srgbClr val="77B7E7"/>
                </a:buClr>
                <a:buFont typeface="Wingdings" panose="05000000000000000000" pitchFamily="2" charset="2"/>
                <a:buChar char="§"/>
                <a:defRPr sz="2800" kern="1200">
                  <a:solidFill>
                    <a:srgbClr val="17347D"/>
                  </a:solidFill>
                  <a:latin typeface="宋体" panose="02010600030101010101" pitchFamily="2" charset="-122"/>
                  <a:ea typeface="宋体" panose="02010600030101010101" pitchFamily="2" charset="-122"/>
                  <a:cs typeface="+mn-ea"/>
                </a:defRPr>
              </a:lvl2pPr>
              <a:lvl3pPr marL="1143000" indent="-228600" algn="l" rtl="0" eaLnBrk="0" fontAlgn="base" hangingPunct="0">
                <a:spcBef>
                  <a:spcPct val="20000"/>
                </a:spcBef>
                <a:spcAft>
                  <a:spcPct val="0"/>
                </a:spcAft>
                <a:buClr>
                  <a:srgbClr val="17347D"/>
                </a:buClr>
                <a:buFont typeface="Wingdings" panose="05000000000000000000" pitchFamily="2" charset="2"/>
                <a:buChar char="•"/>
                <a:defRPr sz="2400" kern="1200">
                  <a:solidFill>
                    <a:srgbClr val="17347D"/>
                  </a:solidFill>
                  <a:latin typeface="宋体" panose="02010600030101010101" pitchFamily="2" charset="-122"/>
                  <a:ea typeface="宋体" panose="02010600030101010101" pitchFamily="2" charset="-122"/>
                  <a:cs typeface="+mn-ea"/>
                </a:defRPr>
              </a:lvl3pPr>
              <a:lvl4pPr marL="16002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4pPr>
              <a:lvl5pPr marL="20574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5pPr>
            </a:lstStyle>
            <a:p>
              <a:pPr marL="0" lvl="0" indent="0" eaLnBrk="1" hangingPunct="1">
                <a:spcBef>
                  <a:spcPct val="0"/>
                </a:spcBef>
                <a:buClrTx/>
                <a:buFont typeface="Arial" panose="020B0604020202020204" pitchFamily="34" charset="0"/>
                <a:buNone/>
              </a:pPr>
              <a:endParaRPr lang="zh-CN" altLang="en-US" sz="2400" dirty="0">
                <a:latin typeface="微软雅黑" panose="020B0503020204020204" charset="-122"/>
                <a:ea typeface="微软雅黑" panose="020B0503020204020204" charset="-122"/>
              </a:endParaRPr>
            </a:p>
          </p:txBody>
        </p:sp>
        <p:sp>
          <p:nvSpPr>
            <p:cNvPr id="48" name="Oval 18"/>
            <p:cNvSpPr/>
            <p:nvPr/>
          </p:nvSpPr>
          <p:spPr>
            <a:xfrm>
              <a:off x="92" y="91"/>
              <a:ext cx="1430" cy="1430"/>
            </a:xfrm>
            <a:prstGeom prst="ellipse">
              <a:avLst/>
            </a:prstGeom>
            <a:gradFill rotWithShape="true">
              <a:gsLst>
                <a:gs pos="0">
                  <a:srgbClr val="FFFFFF"/>
                </a:gs>
                <a:gs pos="50000">
                  <a:srgbClr val="A2A2A2"/>
                </a:gs>
                <a:gs pos="100000">
                  <a:srgbClr val="FFFFFF"/>
                </a:gs>
              </a:gsLst>
              <a:lin ang="0" scaled="true"/>
              <a:tileRect/>
            </a:gradFill>
            <a:ln w="9525">
              <a:noFill/>
            </a:ln>
          </p:spPr>
          <p:txBody>
            <a:bodyPr wrap="none" anchor="ctr" anchorCtr="false"/>
            <a:lstStyle>
              <a:lvl1pPr marL="342900" indent="-342900" algn="l" rtl="0" eaLnBrk="0" fontAlgn="base" hangingPunct="0">
                <a:spcBef>
                  <a:spcPct val="20000"/>
                </a:spcBef>
                <a:spcAft>
                  <a:spcPct val="0"/>
                </a:spcAft>
                <a:buClr>
                  <a:srgbClr val="9999FF"/>
                </a:buClr>
                <a:buFont typeface="Wingdings" panose="05000000000000000000" pitchFamily="2" charset="2"/>
                <a:buChar char="v"/>
                <a:defRPr sz="3200" kern="1200">
                  <a:solidFill>
                    <a:srgbClr val="17347D"/>
                  </a:solidFill>
                  <a:latin typeface="宋体" panose="02010600030101010101" pitchFamily="2" charset="-122"/>
                  <a:ea typeface="宋体" panose="02010600030101010101" pitchFamily="2" charset="-122"/>
                  <a:cs typeface="+mn-ea"/>
                </a:defRPr>
              </a:lvl1pPr>
              <a:lvl2pPr marL="742950" indent="-285750" algn="l" rtl="0" eaLnBrk="0" fontAlgn="base" hangingPunct="0">
                <a:spcBef>
                  <a:spcPct val="20000"/>
                </a:spcBef>
                <a:spcAft>
                  <a:spcPct val="0"/>
                </a:spcAft>
                <a:buClr>
                  <a:srgbClr val="77B7E7"/>
                </a:buClr>
                <a:buFont typeface="Wingdings" panose="05000000000000000000" pitchFamily="2" charset="2"/>
                <a:buChar char="§"/>
                <a:defRPr sz="2800" kern="1200">
                  <a:solidFill>
                    <a:srgbClr val="17347D"/>
                  </a:solidFill>
                  <a:latin typeface="宋体" panose="02010600030101010101" pitchFamily="2" charset="-122"/>
                  <a:ea typeface="宋体" panose="02010600030101010101" pitchFamily="2" charset="-122"/>
                  <a:cs typeface="+mn-ea"/>
                </a:defRPr>
              </a:lvl2pPr>
              <a:lvl3pPr marL="1143000" indent="-228600" algn="l" rtl="0" eaLnBrk="0" fontAlgn="base" hangingPunct="0">
                <a:spcBef>
                  <a:spcPct val="20000"/>
                </a:spcBef>
                <a:spcAft>
                  <a:spcPct val="0"/>
                </a:spcAft>
                <a:buClr>
                  <a:srgbClr val="17347D"/>
                </a:buClr>
                <a:buFont typeface="Wingdings" panose="05000000000000000000" pitchFamily="2" charset="2"/>
                <a:buChar char="•"/>
                <a:defRPr sz="2400" kern="1200">
                  <a:solidFill>
                    <a:srgbClr val="17347D"/>
                  </a:solidFill>
                  <a:latin typeface="宋体" panose="02010600030101010101" pitchFamily="2" charset="-122"/>
                  <a:ea typeface="宋体" panose="02010600030101010101" pitchFamily="2" charset="-122"/>
                  <a:cs typeface="+mn-ea"/>
                </a:defRPr>
              </a:lvl3pPr>
              <a:lvl4pPr marL="16002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4pPr>
              <a:lvl5pPr marL="20574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5pPr>
            </a:lstStyle>
            <a:p>
              <a:pPr marL="0" lvl="0" indent="0" eaLnBrk="1" hangingPunct="1">
                <a:spcBef>
                  <a:spcPct val="0"/>
                </a:spcBef>
                <a:buClrTx/>
                <a:buFont typeface="Arial" panose="020B0604020202020204" pitchFamily="34" charset="0"/>
                <a:buNone/>
              </a:pPr>
              <a:endParaRPr lang="zh-CN" altLang="en-US" sz="2400" dirty="0">
                <a:latin typeface="微软雅黑" panose="020B0503020204020204" charset="-122"/>
                <a:ea typeface="微软雅黑" panose="020B0503020204020204" charset="-122"/>
              </a:endParaRPr>
            </a:p>
          </p:txBody>
        </p:sp>
        <p:sp>
          <p:nvSpPr>
            <p:cNvPr id="49" name="Oval 19"/>
            <p:cNvSpPr>
              <a:spLocks noChangeArrowheads="true"/>
            </p:cNvSpPr>
            <p:nvPr/>
          </p:nvSpPr>
          <p:spPr bwMode="auto">
            <a:xfrm>
              <a:off x="175" y="175"/>
              <a:ext cx="1265" cy="1265"/>
            </a:xfrm>
            <a:prstGeom prst="ellipse">
              <a:avLst/>
            </a:prstGeom>
            <a:gradFill rotWithShape="true">
              <a:gsLst>
                <a:gs pos="0">
                  <a:srgbClr val="9999FF"/>
                </a:gs>
                <a:gs pos="50000">
                  <a:srgbClr val="FFFFFF"/>
                </a:gs>
                <a:gs pos="100000">
                  <a:srgbClr val="9999FF"/>
                </a:gs>
              </a:gsLst>
              <a:lin ang="18900000" scaled="true"/>
            </a:gradFill>
            <a:ln>
              <a:noFill/>
            </a:ln>
          </p:spPr>
          <p:txBody>
            <a:bodyPr wrap="square" anchor="ctr">
              <a:spAutoFit/>
            </a:bodyPr>
            <a:lstStyle>
              <a:lvl1pPr eaLnBrk="0" hangingPunct="0">
                <a:defRPr sz="2400">
                  <a:solidFill>
                    <a:srgbClr val="17347D"/>
                  </a:solidFill>
                  <a:latin typeface="宋体" panose="02010600030101010101" pitchFamily="2" charset="-122"/>
                  <a:ea typeface="宋体" panose="02010600030101010101" pitchFamily="2" charset="-122"/>
                </a:defRPr>
              </a:lvl1pPr>
              <a:lvl2pPr marL="742950" indent="-285750" eaLnBrk="0" hangingPunct="0">
                <a:defRPr sz="2400">
                  <a:solidFill>
                    <a:srgbClr val="17347D"/>
                  </a:solidFill>
                  <a:latin typeface="宋体" panose="02010600030101010101" pitchFamily="2" charset="-122"/>
                  <a:ea typeface="宋体" panose="02010600030101010101" pitchFamily="2" charset="-122"/>
                </a:defRPr>
              </a:lvl2pPr>
              <a:lvl3pPr marL="1143000" indent="-228600" eaLnBrk="0" hangingPunct="0">
                <a:defRPr sz="2400">
                  <a:solidFill>
                    <a:srgbClr val="17347D"/>
                  </a:solidFill>
                  <a:latin typeface="宋体" panose="02010600030101010101" pitchFamily="2" charset="-122"/>
                  <a:ea typeface="宋体" panose="02010600030101010101" pitchFamily="2" charset="-122"/>
                </a:defRPr>
              </a:lvl3pPr>
              <a:lvl4pPr marL="1600200" indent="-228600" eaLnBrk="0" hangingPunct="0">
                <a:defRPr sz="2400">
                  <a:solidFill>
                    <a:srgbClr val="17347D"/>
                  </a:solidFill>
                  <a:latin typeface="宋体" panose="02010600030101010101" pitchFamily="2" charset="-122"/>
                  <a:ea typeface="宋体" panose="02010600030101010101" pitchFamily="2" charset="-122"/>
                </a:defRPr>
              </a:lvl4pPr>
              <a:lvl5pPr marL="2057400" indent="-228600" eaLnBrk="0" hangingPunct="0">
                <a:defRPr sz="2400">
                  <a:solidFill>
                    <a:srgbClr val="17347D"/>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rgbClr val="17347D"/>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rgbClr val="17347D"/>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rgbClr val="17347D"/>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rgbClr val="17347D"/>
                  </a:solidFill>
                  <a:latin typeface="宋体" panose="02010600030101010101" pitchFamily="2" charset="-122"/>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2400" b="0" i="0" u="none" strike="noStrike" kern="1200" cap="none" spc="0" normalizeH="0" baseline="0" noProof="0">
                <a:ln>
                  <a:noFill/>
                </a:ln>
                <a:solidFill>
                  <a:srgbClr val="17347D"/>
                </a:solidFill>
                <a:effectLst/>
                <a:uLnTx/>
                <a:uFillTx/>
                <a:latin typeface="微软雅黑" panose="020B0503020204020204" charset="-122"/>
                <a:ea typeface="微软雅黑" panose="020B0503020204020204" charset="-122"/>
                <a:cs typeface="+mn-ea"/>
              </a:endParaRPr>
            </a:p>
          </p:txBody>
        </p:sp>
        <p:sp>
          <p:nvSpPr>
            <p:cNvPr id="50" name="Oval 20"/>
            <p:cNvSpPr/>
            <p:nvPr/>
          </p:nvSpPr>
          <p:spPr>
            <a:xfrm>
              <a:off x="176" y="176"/>
              <a:ext cx="1262" cy="1264"/>
            </a:xfrm>
            <a:prstGeom prst="ellipse">
              <a:avLst/>
            </a:prstGeom>
            <a:gradFill rotWithShape="true">
              <a:gsLst>
                <a:gs pos="0">
                  <a:srgbClr val="000000"/>
                </a:gs>
                <a:gs pos="100000">
                  <a:srgbClr val="48BE67"/>
                </a:gs>
              </a:gsLst>
              <a:lin ang="18900000" scaled="true"/>
              <a:tileRect/>
            </a:gradFill>
            <a:ln w="9525">
              <a:noFill/>
            </a:ln>
          </p:spPr>
          <p:txBody>
            <a:bodyPr wrap="square" anchor="ctr" anchorCtr="false">
              <a:spAutoFit/>
            </a:bodyPr>
            <a:lstStyle>
              <a:lvl1pPr marL="342900" indent="-342900" algn="l" rtl="0" eaLnBrk="0" fontAlgn="base" hangingPunct="0">
                <a:spcBef>
                  <a:spcPct val="20000"/>
                </a:spcBef>
                <a:spcAft>
                  <a:spcPct val="0"/>
                </a:spcAft>
                <a:buClr>
                  <a:srgbClr val="9999FF"/>
                </a:buClr>
                <a:buFont typeface="Wingdings" panose="05000000000000000000" pitchFamily="2" charset="2"/>
                <a:buChar char="v"/>
                <a:defRPr sz="3200" kern="1200">
                  <a:solidFill>
                    <a:srgbClr val="17347D"/>
                  </a:solidFill>
                  <a:latin typeface="宋体" panose="02010600030101010101" pitchFamily="2" charset="-122"/>
                  <a:ea typeface="宋体" panose="02010600030101010101" pitchFamily="2" charset="-122"/>
                  <a:cs typeface="+mn-ea"/>
                </a:defRPr>
              </a:lvl1pPr>
              <a:lvl2pPr marL="742950" indent="-285750" algn="l" rtl="0" eaLnBrk="0" fontAlgn="base" hangingPunct="0">
                <a:spcBef>
                  <a:spcPct val="20000"/>
                </a:spcBef>
                <a:spcAft>
                  <a:spcPct val="0"/>
                </a:spcAft>
                <a:buClr>
                  <a:srgbClr val="77B7E7"/>
                </a:buClr>
                <a:buFont typeface="Wingdings" panose="05000000000000000000" pitchFamily="2" charset="2"/>
                <a:buChar char="§"/>
                <a:defRPr sz="2800" kern="1200">
                  <a:solidFill>
                    <a:srgbClr val="17347D"/>
                  </a:solidFill>
                  <a:latin typeface="宋体" panose="02010600030101010101" pitchFamily="2" charset="-122"/>
                  <a:ea typeface="宋体" panose="02010600030101010101" pitchFamily="2" charset="-122"/>
                  <a:cs typeface="+mn-ea"/>
                </a:defRPr>
              </a:lvl2pPr>
              <a:lvl3pPr marL="1143000" indent="-228600" algn="l" rtl="0" eaLnBrk="0" fontAlgn="base" hangingPunct="0">
                <a:spcBef>
                  <a:spcPct val="20000"/>
                </a:spcBef>
                <a:spcAft>
                  <a:spcPct val="0"/>
                </a:spcAft>
                <a:buClr>
                  <a:srgbClr val="17347D"/>
                </a:buClr>
                <a:buFont typeface="Wingdings" panose="05000000000000000000" pitchFamily="2" charset="2"/>
                <a:buChar char="•"/>
                <a:defRPr sz="2400" kern="1200">
                  <a:solidFill>
                    <a:srgbClr val="17347D"/>
                  </a:solidFill>
                  <a:latin typeface="宋体" panose="02010600030101010101" pitchFamily="2" charset="-122"/>
                  <a:ea typeface="宋体" panose="02010600030101010101" pitchFamily="2" charset="-122"/>
                  <a:cs typeface="+mn-ea"/>
                </a:defRPr>
              </a:lvl3pPr>
              <a:lvl4pPr marL="16002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4pPr>
              <a:lvl5pPr marL="20574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5pPr>
            </a:lstStyle>
            <a:p>
              <a:pPr marL="0" lvl="0" indent="0" eaLnBrk="1" hangingPunct="1">
                <a:spcBef>
                  <a:spcPct val="0"/>
                </a:spcBef>
                <a:buClrTx/>
                <a:buFont typeface="Arial" panose="020B0604020202020204" pitchFamily="34" charset="0"/>
                <a:buNone/>
              </a:pPr>
              <a:endParaRPr lang="zh-CN" altLang="en-US" sz="2400" dirty="0">
                <a:latin typeface="微软雅黑" panose="020B0503020204020204" charset="-122"/>
                <a:ea typeface="微软雅黑" panose="020B0503020204020204" charset="-122"/>
              </a:endParaRPr>
            </a:p>
          </p:txBody>
        </p:sp>
        <p:sp>
          <p:nvSpPr>
            <p:cNvPr id="51" name="Oval 21"/>
            <p:cNvSpPr>
              <a:spLocks noChangeArrowheads="true"/>
            </p:cNvSpPr>
            <p:nvPr/>
          </p:nvSpPr>
          <p:spPr bwMode="auto">
            <a:xfrm>
              <a:off x="256" y="256"/>
              <a:ext cx="1097" cy="1104"/>
            </a:xfrm>
            <a:prstGeom prst="ellipse">
              <a:avLst/>
            </a:prstGeom>
            <a:gradFill rotWithShape="true">
              <a:gsLst>
                <a:gs pos="0">
                  <a:srgbClr val="9999FF"/>
                </a:gs>
                <a:gs pos="50000">
                  <a:srgbClr val="53538A"/>
                </a:gs>
                <a:gs pos="100000">
                  <a:srgbClr val="9999FF"/>
                </a:gs>
              </a:gsLst>
              <a:lin ang="2700000" scaled="true"/>
            </a:gradFill>
            <a:ln>
              <a:noFill/>
            </a:ln>
          </p:spPr>
          <p:txBody>
            <a:bodyPr anchor="ctr">
              <a:spAutoFit/>
            </a:bodyPr>
            <a:lstStyle>
              <a:lvl1pPr eaLnBrk="0" hangingPunct="0">
                <a:defRPr sz="2400">
                  <a:solidFill>
                    <a:srgbClr val="17347D"/>
                  </a:solidFill>
                  <a:latin typeface="宋体" panose="02010600030101010101" pitchFamily="2" charset="-122"/>
                  <a:ea typeface="宋体" panose="02010600030101010101" pitchFamily="2" charset="-122"/>
                </a:defRPr>
              </a:lvl1pPr>
              <a:lvl2pPr marL="742950" indent="-285750" eaLnBrk="0" hangingPunct="0">
                <a:defRPr sz="2400">
                  <a:solidFill>
                    <a:srgbClr val="17347D"/>
                  </a:solidFill>
                  <a:latin typeface="宋体" panose="02010600030101010101" pitchFamily="2" charset="-122"/>
                  <a:ea typeface="宋体" panose="02010600030101010101" pitchFamily="2" charset="-122"/>
                </a:defRPr>
              </a:lvl2pPr>
              <a:lvl3pPr marL="1143000" indent="-228600" eaLnBrk="0" hangingPunct="0">
                <a:defRPr sz="2400">
                  <a:solidFill>
                    <a:srgbClr val="17347D"/>
                  </a:solidFill>
                  <a:latin typeface="宋体" panose="02010600030101010101" pitchFamily="2" charset="-122"/>
                  <a:ea typeface="宋体" panose="02010600030101010101" pitchFamily="2" charset="-122"/>
                </a:defRPr>
              </a:lvl3pPr>
              <a:lvl4pPr marL="1600200" indent="-228600" eaLnBrk="0" hangingPunct="0">
                <a:defRPr sz="2400">
                  <a:solidFill>
                    <a:srgbClr val="17347D"/>
                  </a:solidFill>
                  <a:latin typeface="宋体" panose="02010600030101010101" pitchFamily="2" charset="-122"/>
                  <a:ea typeface="宋体" panose="02010600030101010101" pitchFamily="2" charset="-122"/>
                </a:defRPr>
              </a:lvl4pPr>
              <a:lvl5pPr marL="2057400" indent="-228600" eaLnBrk="0" hangingPunct="0">
                <a:defRPr sz="2400">
                  <a:solidFill>
                    <a:srgbClr val="17347D"/>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rgbClr val="17347D"/>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rgbClr val="17347D"/>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rgbClr val="17347D"/>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rgbClr val="17347D"/>
                  </a:solidFill>
                  <a:latin typeface="宋体" panose="02010600030101010101" pitchFamily="2" charset="-122"/>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2400" b="0" i="0" u="none" strike="noStrike" kern="1200" cap="none" spc="0" normalizeH="0" baseline="0" noProof="0">
                <a:ln>
                  <a:noFill/>
                </a:ln>
                <a:solidFill>
                  <a:srgbClr val="17347D"/>
                </a:solidFill>
                <a:effectLst/>
                <a:uLnTx/>
                <a:uFillTx/>
                <a:latin typeface="微软雅黑" panose="020B0503020204020204" charset="-122"/>
                <a:ea typeface="微软雅黑" panose="020B0503020204020204" charset="-122"/>
                <a:cs typeface="+mn-ea"/>
              </a:endParaRPr>
            </a:p>
          </p:txBody>
        </p:sp>
        <p:sp>
          <p:nvSpPr>
            <p:cNvPr id="52" name="Oval 22"/>
            <p:cNvSpPr/>
            <p:nvPr/>
          </p:nvSpPr>
          <p:spPr>
            <a:xfrm>
              <a:off x="259" y="259"/>
              <a:ext cx="1096" cy="1098"/>
            </a:xfrm>
            <a:prstGeom prst="ellipse">
              <a:avLst/>
            </a:prstGeom>
            <a:gradFill rotWithShape="true">
              <a:gsLst>
                <a:gs pos="0">
                  <a:srgbClr val="48BE67"/>
                </a:gs>
                <a:gs pos="100000">
                  <a:srgbClr val="235C32"/>
                </a:gs>
              </a:gsLst>
              <a:lin ang="18900000" scaled="true"/>
              <a:tileRect/>
            </a:gradFill>
            <a:ln w="9525">
              <a:noFill/>
            </a:ln>
          </p:spPr>
          <p:txBody>
            <a:bodyPr anchor="ctr" anchorCtr="false">
              <a:spAutoFit/>
            </a:bodyPr>
            <a:lstStyle>
              <a:lvl1pPr marL="342900" indent="-342900" algn="l" rtl="0" eaLnBrk="0" fontAlgn="base" hangingPunct="0">
                <a:spcBef>
                  <a:spcPct val="20000"/>
                </a:spcBef>
                <a:spcAft>
                  <a:spcPct val="0"/>
                </a:spcAft>
                <a:buClr>
                  <a:srgbClr val="9999FF"/>
                </a:buClr>
                <a:buFont typeface="Wingdings" panose="05000000000000000000" pitchFamily="2" charset="2"/>
                <a:buChar char="v"/>
                <a:defRPr sz="3200" kern="1200">
                  <a:solidFill>
                    <a:srgbClr val="17347D"/>
                  </a:solidFill>
                  <a:latin typeface="宋体" panose="02010600030101010101" pitchFamily="2" charset="-122"/>
                  <a:ea typeface="宋体" panose="02010600030101010101" pitchFamily="2" charset="-122"/>
                  <a:cs typeface="+mn-ea"/>
                </a:defRPr>
              </a:lvl1pPr>
              <a:lvl2pPr marL="742950" indent="-285750" algn="l" rtl="0" eaLnBrk="0" fontAlgn="base" hangingPunct="0">
                <a:spcBef>
                  <a:spcPct val="20000"/>
                </a:spcBef>
                <a:spcAft>
                  <a:spcPct val="0"/>
                </a:spcAft>
                <a:buClr>
                  <a:srgbClr val="77B7E7"/>
                </a:buClr>
                <a:buFont typeface="Wingdings" panose="05000000000000000000" pitchFamily="2" charset="2"/>
                <a:buChar char="§"/>
                <a:defRPr sz="2800" kern="1200">
                  <a:solidFill>
                    <a:srgbClr val="17347D"/>
                  </a:solidFill>
                  <a:latin typeface="宋体" panose="02010600030101010101" pitchFamily="2" charset="-122"/>
                  <a:ea typeface="宋体" panose="02010600030101010101" pitchFamily="2" charset="-122"/>
                  <a:cs typeface="+mn-ea"/>
                </a:defRPr>
              </a:lvl2pPr>
              <a:lvl3pPr marL="1143000" indent="-228600" algn="l" rtl="0" eaLnBrk="0" fontAlgn="base" hangingPunct="0">
                <a:spcBef>
                  <a:spcPct val="20000"/>
                </a:spcBef>
                <a:spcAft>
                  <a:spcPct val="0"/>
                </a:spcAft>
                <a:buClr>
                  <a:srgbClr val="17347D"/>
                </a:buClr>
                <a:buFont typeface="Wingdings" panose="05000000000000000000" pitchFamily="2" charset="2"/>
                <a:buChar char="•"/>
                <a:defRPr sz="2400" kern="1200">
                  <a:solidFill>
                    <a:srgbClr val="17347D"/>
                  </a:solidFill>
                  <a:latin typeface="宋体" panose="02010600030101010101" pitchFamily="2" charset="-122"/>
                  <a:ea typeface="宋体" panose="02010600030101010101" pitchFamily="2" charset="-122"/>
                  <a:cs typeface="+mn-ea"/>
                </a:defRPr>
              </a:lvl3pPr>
              <a:lvl4pPr marL="16002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4pPr>
              <a:lvl5pPr marL="20574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5pPr>
            </a:lstStyle>
            <a:p>
              <a:pPr marL="0" lvl="0" indent="0" eaLnBrk="1" hangingPunct="1">
                <a:spcBef>
                  <a:spcPct val="0"/>
                </a:spcBef>
                <a:buClrTx/>
                <a:buFont typeface="Arial" panose="020B0604020202020204" pitchFamily="34" charset="0"/>
                <a:buNone/>
              </a:pPr>
              <a:endParaRPr lang="zh-CN" altLang="en-US" sz="2400" dirty="0">
                <a:latin typeface="微软雅黑" panose="020B0503020204020204" charset="-122"/>
                <a:ea typeface="微软雅黑" panose="020B0503020204020204"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1250" advTm="0"/>
    </mc:Choice>
    <mc:Fallback>
      <p:transition spd="slow" advTm="0"/>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2" y="0"/>
            <a:ext cx="12192002" cy="6858000"/>
            <a:chOff x="-2" y="0"/>
            <a:chExt cx="12192002" cy="6858000"/>
          </a:xfrm>
        </p:grpSpPr>
        <p:pic>
          <p:nvPicPr>
            <p:cNvPr id="19" name="图片 18"/>
            <p:cNvPicPr>
              <a:picLocks noChangeAspect="true"/>
            </p:cNvPicPr>
            <p:nvPr/>
          </p:nvPicPr>
          <p:blipFill rotWithShape="true">
            <a:blip r:embed="rId1" cstate="screen">
              <a:extLst>
                <a:ext uri="{BEBA8EAE-BF5A-486C-A8C5-ECC9F3942E4B}">
                  <a14:imgProps xmlns:a14="http://schemas.microsoft.com/office/drawing/2010/main">
                    <a14:imgLayer r:embed="rId2">
                      <a14:imgEffect>
                        <a14:brightnessContrast bright="9000"/>
                      </a14:imgEffect>
                    </a14:imgLayer>
                  </a14:imgProps>
                </a:ext>
              </a:extLst>
            </a:blip>
            <a:srcRect/>
            <a:stretch>
              <a:fillRect/>
            </a:stretch>
          </p:blipFill>
          <p:spPr>
            <a:xfrm>
              <a:off x="-1" y="0"/>
              <a:ext cx="12192001" cy="6858000"/>
            </a:xfrm>
            <a:prstGeom prst="rect">
              <a:avLst/>
            </a:prstGeom>
          </p:spPr>
        </p:pic>
        <p:pic>
          <p:nvPicPr>
            <p:cNvPr id="20" name="图片 19"/>
            <p:cNvPicPr>
              <a:picLocks noChangeAspect="true"/>
            </p:cNvPicPr>
            <p:nvPr/>
          </p:nvPicPr>
          <p:blipFill>
            <a:blip r:embed="rId3">
              <a:lum bright="70000" contrast="-70000"/>
            </a:blip>
            <a:srcRect l="4950"/>
            <a:stretch>
              <a:fillRect/>
            </a:stretch>
          </p:blipFill>
          <p:spPr>
            <a:xfrm>
              <a:off x="5707965" y="2575"/>
              <a:ext cx="648403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1" name="图片 20"/>
            <p:cNvPicPr>
              <a:picLocks noChangeAspect="true"/>
            </p:cNvPicPr>
            <p:nvPr/>
          </p:nvPicPr>
          <p:blipFill>
            <a:blip r:embed="rId3">
              <a:lum bright="70000" contrast="-70000"/>
            </a:blip>
            <a:srcRect l="4950" r="26116"/>
            <a:stretch>
              <a:fillRect/>
            </a:stretch>
          </p:blipFill>
          <p:spPr>
            <a:xfrm flipH="true" flipV="true">
              <a:off x="-2" y="2575"/>
              <a:ext cx="470246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2" name="图片 21"/>
            <p:cNvPicPr>
              <a:picLocks noChangeAspect="true"/>
            </p:cNvPicPr>
            <p:nvPr/>
          </p:nvPicPr>
          <p:blipFill>
            <a:blip r:embed="rId3">
              <a:lum bright="70000" contrast="-70000"/>
            </a:blip>
            <a:srcRect l="4950"/>
            <a:stretch>
              <a:fillRect/>
            </a:stretch>
          </p:blipFill>
          <p:spPr>
            <a:xfrm rot="10800000">
              <a:off x="-2" y="6759208"/>
              <a:ext cx="648403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5" name="图片 24"/>
            <p:cNvPicPr>
              <a:picLocks noChangeAspect="true"/>
            </p:cNvPicPr>
            <p:nvPr/>
          </p:nvPicPr>
          <p:blipFill>
            <a:blip r:embed="rId3">
              <a:lum bright="70000" contrast="-70000"/>
            </a:blip>
            <a:srcRect l="4950" r="26116"/>
            <a:stretch>
              <a:fillRect/>
            </a:stretch>
          </p:blipFill>
          <p:spPr>
            <a:xfrm rot="10800000" flipH="true" flipV="true">
              <a:off x="7489535" y="6759208"/>
              <a:ext cx="470246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grpSp>
      <p:pic>
        <p:nvPicPr>
          <p:cNvPr id="12" name="图片 11"/>
          <p:cNvPicPr>
            <a:picLocks noChangeAspect="true"/>
          </p:cNvPicPr>
          <p:nvPr/>
        </p:nvPicPr>
        <p:blipFill>
          <a:blip r:embed="rId3"/>
          <a:stretch>
            <a:fillRect/>
          </a:stretch>
        </p:blipFill>
        <p:spPr>
          <a:xfrm rot="10800000">
            <a:off x="0" y="79375"/>
            <a:ext cx="12192000" cy="638175"/>
          </a:xfrm>
          <a:prstGeom prst="rect">
            <a:avLst/>
          </a:prstGeom>
          <a:solidFill>
            <a:schemeClr val="bg1"/>
          </a:solidFill>
        </p:spPr>
      </p:pic>
      <p:sp>
        <p:nvSpPr>
          <p:cNvPr id="14" name="文本框 13"/>
          <p:cNvSpPr txBox="true"/>
          <p:nvPr/>
        </p:nvSpPr>
        <p:spPr>
          <a:xfrm>
            <a:off x="314325" y="137160"/>
            <a:ext cx="7472045" cy="583565"/>
          </a:xfrm>
          <a:prstGeom prst="rect">
            <a:avLst/>
          </a:prstGeom>
          <a:noFill/>
        </p:spPr>
        <p:txBody>
          <a:bodyPr wrap="square" rtlCol="0">
            <a:spAutoFit/>
          </a:bodyPr>
          <a:p>
            <a:r>
              <a:rPr lang="zh-CN" sz="3200" dirty="0">
                <a:solidFill>
                  <a:schemeClr val="bg1"/>
                </a:solidFill>
                <a:latin typeface="微软雅黑" panose="020B0503020204020204" charset="-122"/>
                <a:ea typeface="微软雅黑" panose="020B0503020204020204" charset="-122"/>
                <a:sym typeface="+mn-ea"/>
              </a:rPr>
              <a:t>组织创新的三次革命</a:t>
            </a:r>
            <a:endParaRPr lang="zh-CN" sz="3200" dirty="0">
              <a:solidFill>
                <a:schemeClr val="bg1"/>
              </a:solidFill>
              <a:latin typeface="微软雅黑" panose="020B0503020204020204" charset="-122"/>
              <a:ea typeface="微软雅黑" panose="020B0503020204020204" charset="-122"/>
              <a:sym typeface="+mn-ea"/>
            </a:endParaRPr>
          </a:p>
        </p:txBody>
      </p:sp>
      <p:sp>
        <p:nvSpPr>
          <p:cNvPr id="11" name="文本框 10"/>
          <p:cNvSpPr txBox="true"/>
          <p:nvPr/>
        </p:nvSpPr>
        <p:spPr>
          <a:xfrm>
            <a:off x="1322705" y="795655"/>
            <a:ext cx="9546590" cy="1476375"/>
          </a:xfrm>
          <a:prstGeom prst="rect">
            <a:avLst/>
          </a:prstGeom>
          <a:noFill/>
        </p:spPr>
        <p:txBody>
          <a:bodyPr wrap="square" rtlCol="0">
            <a:spAutoFit/>
          </a:bodyPr>
          <a:p>
            <a:pPr fontAlgn="auto">
              <a:lnSpc>
                <a:spcPct val="150000"/>
              </a:lnSpc>
            </a:pPr>
            <a:r>
              <a:rPr lang="zh-CN" altLang="en-US" sz="2000">
                <a:latin typeface="微软雅黑" panose="020B0503020204020204" charset="-122"/>
                <a:ea typeface="微软雅黑" panose="020B0503020204020204" charset="-122"/>
              </a:rPr>
              <a:t>人工智能正在重新定义智力工作的边界，将人们从初级低维的脑力工作中解放出来，最大限度地释放了人的主动性和创造性，机器不断取代能够被结构化的知识，</a:t>
            </a:r>
            <a:r>
              <a:rPr lang="zh-CN" altLang="en-US" sz="2000" b="1">
                <a:solidFill>
                  <a:srgbClr val="00B0F0"/>
                </a:solidFill>
                <a:latin typeface="微软雅黑" panose="020B0503020204020204" charset="-122"/>
                <a:ea typeface="微软雅黑" panose="020B0503020204020204" charset="-122"/>
              </a:rPr>
              <a:t>创造力成为最稀缺的生产要素和组织中最大的竞争力</a:t>
            </a:r>
            <a:r>
              <a:rPr lang="zh-CN" altLang="en-US" sz="2000">
                <a:latin typeface="微软雅黑" panose="020B0503020204020204" charset="-122"/>
                <a:ea typeface="微软雅黑" panose="020B0503020204020204" charset="-122"/>
              </a:rPr>
              <a:t>。</a:t>
            </a:r>
            <a:endParaRPr lang="zh-CN" altLang="en-US" sz="2000">
              <a:latin typeface="微软雅黑" panose="020B0503020204020204" charset="-122"/>
              <a:ea typeface="微软雅黑" panose="020B0503020204020204" charset="-122"/>
            </a:endParaRPr>
          </a:p>
        </p:txBody>
      </p:sp>
      <p:sp>
        <p:nvSpPr>
          <p:cNvPr id="3" name="文本框 2"/>
          <p:cNvSpPr txBox="true"/>
          <p:nvPr/>
        </p:nvSpPr>
        <p:spPr>
          <a:xfrm>
            <a:off x="1322705" y="5140325"/>
            <a:ext cx="9546590" cy="1476375"/>
          </a:xfrm>
          <a:prstGeom prst="rect">
            <a:avLst/>
          </a:prstGeom>
          <a:noFill/>
        </p:spPr>
        <p:txBody>
          <a:bodyPr wrap="square" rtlCol="0">
            <a:spAutoFit/>
          </a:bodyPr>
          <a:p>
            <a:pPr fontAlgn="auto">
              <a:lnSpc>
                <a:spcPct val="150000"/>
              </a:lnSpc>
            </a:pPr>
            <a:r>
              <a:rPr lang="zh-CN" altLang="en-US" sz="2000">
                <a:latin typeface="微软雅黑" panose="020B0503020204020204" charset="-122"/>
                <a:ea typeface="微软雅黑" panose="020B0503020204020204" charset="-122"/>
              </a:rPr>
              <a:t>任何新的战略思考方式，都需要组织的创新才能真正落地，人类技术的进步直接影响组织结构和功能的变化，为了更好地理解智能商业时代对组织创新的要求，首先回顾一下组织创新的历史演变。</a:t>
            </a:r>
            <a:endParaRPr lang="zh-CN" altLang="en-US" sz="2000">
              <a:latin typeface="微软雅黑" panose="020B0503020204020204" charset="-122"/>
              <a:ea typeface="微软雅黑" panose="020B0503020204020204" charset="-122"/>
            </a:endParaRPr>
          </a:p>
        </p:txBody>
      </p:sp>
      <p:pic>
        <p:nvPicPr>
          <p:cNvPr id="2" name="图片 1"/>
          <p:cNvPicPr>
            <a:picLocks noChangeAspect="true"/>
          </p:cNvPicPr>
          <p:nvPr/>
        </p:nvPicPr>
        <p:blipFill>
          <a:blip r:embed="rId4"/>
          <a:srcRect l="2693" r="3327"/>
          <a:stretch>
            <a:fillRect/>
          </a:stretch>
        </p:blipFill>
        <p:spPr>
          <a:xfrm>
            <a:off x="2111375" y="2280920"/>
            <a:ext cx="3281680" cy="2859405"/>
          </a:xfrm>
          <a:prstGeom prst="rect">
            <a:avLst/>
          </a:prstGeom>
        </p:spPr>
      </p:pic>
      <p:pic>
        <p:nvPicPr>
          <p:cNvPr id="4" name="图片 3"/>
          <p:cNvPicPr>
            <a:picLocks noChangeAspect="true"/>
          </p:cNvPicPr>
          <p:nvPr/>
        </p:nvPicPr>
        <p:blipFill>
          <a:blip r:embed="rId5"/>
          <a:stretch>
            <a:fillRect/>
          </a:stretch>
        </p:blipFill>
        <p:spPr>
          <a:xfrm>
            <a:off x="6944360" y="2280920"/>
            <a:ext cx="2860040" cy="286004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advTm="0"/>
    </mc:Choice>
    <mc:Fallback>
      <p:transition spd="slow" advTm="0"/>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2" y="0"/>
            <a:ext cx="12192002" cy="6858000"/>
            <a:chOff x="-2" y="0"/>
            <a:chExt cx="12192002" cy="6858000"/>
          </a:xfrm>
        </p:grpSpPr>
        <p:pic>
          <p:nvPicPr>
            <p:cNvPr id="19" name="图片 18"/>
            <p:cNvPicPr>
              <a:picLocks noChangeAspect="true"/>
            </p:cNvPicPr>
            <p:nvPr/>
          </p:nvPicPr>
          <p:blipFill rotWithShape="true">
            <a:blip r:embed="rId1" cstate="screen">
              <a:extLst>
                <a:ext uri="{BEBA8EAE-BF5A-486C-A8C5-ECC9F3942E4B}">
                  <a14:imgProps xmlns:a14="http://schemas.microsoft.com/office/drawing/2010/main">
                    <a14:imgLayer r:embed="rId2">
                      <a14:imgEffect>
                        <a14:brightnessContrast bright="9000"/>
                      </a14:imgEffect>
                    </a14:imgLayer>
                  </a14:imgProps>
                </a:ext>
              </a:extLst>
            </a:blip>
            <a:srcRect/>
            <a:stretch>
              <a:fillRect/>
            </a:stretch>
          </p:blipFill>
          <p:spPr>
            <a:xfrm>
              <a:off x="-1" y="0"/>
              <a:ext cx="12192001" cy="6858000"/>
            </a:xfrm>
            <a:prstGeom prst="rect">
              <a:avLst/>
            </a:prstGeom>
          </p:spPr>
        </p:pic>
        <p:pic>
          <p:nvPicPr>
            <p:cNvPr id="20" name="图片 19"/>
            <p:cNvPicPr>
              <a:picLocks noChangeAspect="true"/>
            </p:cNvPicPr>
            <p:nvPr/>
          </p:nvPicPr>
          <p:blipFill>
            <a:blip r:embed="rId3">
              <a:lum bright="70000" contrast="-70000"/>
            </a:blip>
            <a:srcRect l="4950"/>
            <a:stretch>
              <a:fillRect/>
            </a:stretch>
          </p:blipFill>
          <p:spPr>
            <a:xfrm>
              <a:off x="5707965" y="2575"/>
              <a:ext cx="648403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1" name="图片 20"/>
            <p:cNvPicPr>
              <a:picLocks noChangeAspect="true"/>
            </p:cNvPicPr>
            <p:nvPr/>
          </p:nvPicPr>
          <p:blipFill>
            <a:blip r:embed="rId3">
              <a:lum bright="70000" contrast="-70000"/>
            </a:blip>
            <a:srcRect l="4950" r="26116"/>
            <a:stretch>
              <a:fillRect/>
            </a:stretch>
          </p:blipFill>
          <p:spPr>
            <a:xfrm flipH="true" flipV="true">
              <a:off x="-2" y="2575"/>
              <a:ext cx="470246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2" name="图片 21"/>
            <p:cNvPicPr>
              <a:picLocks noChangeAspect="true"/>
            </p:cNvPicPr>
            <p:nvPr/>
          </p:nvPicPr>
          <p:blipFill>
            <a:blip r:embed="rId3">
              <a:lum bright="70000" contrast="-70000"/>
            </a:blip>
            <a:srcRect l="4950"/>
            <a:stretch>
              <a:fillRect/>
            </a:stretch>
          </p:blipFill>
          <p:spPr>
            <a:xfrm rot="10800000">
              <a:off x="-2" y="6759208"/>
              <a:ext cx="648403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5" name="图片 24"/>
            <p:cNvPicPr>
              <a:picLocks noChangeAspect="true"/>
            </p:cNvPicPr>
            <p:nvPr/>
          </p:nvPicPr>
          <p:blipFill>
            <a:blip r:embed="rId3">
              <a:lum bright="70000" contrast="-70000"/>
            </a:blip>
            <a:srcRect l="4950" r="26116"/>
            <a:stretch>
              <a:fillRect/>
            </a:stretch>
          </p:blipFill>
          <p:spPr>
            <a:xfrm rot="10800000" flipH="true" flipV="true">
              <a:off x="7489535" y="6759208"/>
              <a:ext cx="470246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grpSp>
      <p:pic>
        <p:nvPicPr>
          <p:cNvPr id="12" name="图片 11"/>
          <p:cNvPicPr>
            <a:picLocks noChangeAspect="true"/>
          </p:cNvPicPr>
          <p:nvPr/>
        </p:nvPicPr>
        <p:blipFill>
          <a:blip r:embed="rId3"/>
          <a:stretch>
            <a:fillRect/>
          </a:stretch>
        </p:blipFill>
        <p:spPr>
          <a:xfrm rot="10800000">
            <a:off x="0" y="79375"/>
            <a:ext cx="12192000" cy="638175"/>
          </a:xfrm>
          <a:prstGeom prst="rect">
            <a:avLst/>
          </a:prstGeom>
          <a:solidFill>
            <a:schemeClr val="bg1"/>
          </a:solidFill>
        </p:spPr>
      </p:pic>
      <p:sp>
        <p:nvSpPr>
          <p:cNvPr id="14" name="文本框 13"/>
          <p:cNvSpPr txBox="true"/>
          <p:nvPr/>
        </p:nvSpPr>
        <p:spPr>
          <a:xfrm>
            <a:off x="314325" y="137160"/>
            <a:ext cx="10242550" cy="583565"/>
          </a:xfrm>
          <a:prstGeom prst="rect">
            <a:avLst/>
          </a:prstGeom>
          <a:noFill/>
        </p:spPr>
        <p:txBody>
          <a:bodyPr wrap="square" rtlCol="0">
            <a:spAutoFit/>
          </a:bodyPr>
          <a:p>
            <a:r>
              <a:rPr lang="zh-CN" altLang="en-US" sz="3200" dirty="0">
                <a:solidFill>
                  <a:schemeClr val="bg1"/>
                </a:solidFill>
                <a:latin typeface="微软雅黑" panose="020B0503020204020204" charset="-122"/>
                <a:ea typeface="微软雅黑" panose="020B0503020204020204" charset="-122"/>
                <a:sym typeface="+mn-ea"/>
              </a:rPr>
              <a:t>工业革命</a:t>
            </a:r>
            <a:endParaRPr lang="zh-CN" altLang="en-US" sz="3200" dirty="0">
              <a:solidFill>
                <a:schemeClr val="bg1"/>
              </a:solidFill>
              <a:latin typeface="微软雅黑" panose="020B0503020204020204" charset="-122"/>
              <a:ea typeface="微软雅黑" panose="020B0503020204020204" charset="-122"/>
              <a:sym typeface="+mn-ea"/>
            </a:endParaRPr>
          </a:p>
        </p:txBody>
      </p:sp>
      <p:sp>
        <p:nvSpPr>
          <p:cNvPr id="11" name="文本框 10"/>
          <p:cNvSpPr txBox="true"/>
          <p:nvPr/>
        </p:nvSpPr>
        <p:spPr>
          <a:xfrm>
            <a:off x="1423035" y="833755"/>
            <a:ext cx="9546590" cy="5169535"/>
          </a:xfrm>
          <a:prstGeom prst="rect">
            <a:avLst/>
          </a:prstGeom>
          <a:noFill/>
        </p:spPr>
        <p:txBody>
          <a:bodyPr wrap="square" rtlCol="0">
            <a:spAutoFit/>
          </a:bodyPr>
          <a:p>
            <a:pPr indent="0" fontAlgn="auto">
              <a:lnSpc>
                <a:spcPct val="150000"/>
              </a:lnSpc>
              <a:buFont typeface="Wingdings" panose="05000000000000000000" charset="0"/>
              <a:buNone/>
            </a:pPr>
            <a:r>
              <a:rPr lang="zh-CN" sz="2000" b="1">
                <a:latin typeface="微软雅黑" panose="020B0503020204020204" charset="-122"/>
                <a:ea typeface="微软雅黑" panose="020B0503020204020204" charset="-122"/>
                <a:sym typeface="+mn-ea"/>
              </a:rPr>
              <a:t>时代背景</a:t>
            </a:r>
            <a:r>
              <a:rPr lang="zh-CN" sz="2000">
                <a:latin typeface="微软雅黑" panose="020B0503020204020204" charset="-122"/>
                <a:ea typeface="微软雅黑" panose="020B0503020204020204" charset="-122"/>
                <a:sym typeface="+mn-ea"/>
              </a:rPr>
              <a:t>：发生于</a:t>
            </a:r>
            <a:r>
              <a:rPr lang="en-US" altLang="zh-CN" sz="2000">
                <a:latin typeface="微软雅黑" panose="020B0503020204020204" charset="-122"/>
                <a:ea typeface="微软雅黑" panose="020B0503020204020204" charset="-122"/>
                <a:sym typeface="+mn-ea"/>
              </a:rPr>
              <a:t>18</a:t>
            </a:r>
            <a:r>
              <a:rPr lang="zh-CN" altLang="en-US" sz="2000">
                <a:latin typeface="微软雅黑" panose="020B0503020204020204" charset="-122"/>
                <a:ea typeface="微软雅黑" panose="020B0503020204020204" charset="-122"/>
                <a:sym typeface="+mn-ea"/>
              </a:rPr>
              <a:t>世纪</a:t>
            </a:r>
            <a:r>
              <a:rPr lang="en-US" altLang="zh-CN" sz="2000">
                <a:latin typeface="微软雅黑" panose="020B0503020204020204" charset="-122"/>
                <a:ea typeface="微软雅黑" panose="020B0503020204020204" charset="-122"/>
                <a:sym typeface="+mn-ea"/>
              </a:rPr>
              <a:t>60</a:t>
            </a:r>
            <a:r>
              <a:rPr lang="zh-CN" altLang="en-US" sz="2000">
                <a:latin typeface="微软雅黑" panose="020B0503020204020204" charset="-122"/>
                <a:ea typeface="微软雅黑" panose="020B0503020204020204" charset="-122"/>
                <a:sym typeface="+mn-ea"/>
              </a:rPr>
              <a:t>年代到</a:t>
            </a:r>
            <a:r>
              <a:rPr lang="en-US" altLang="zh-CN" sz="2000">
                <a:latin typeface="微软雅黑" panose="020B0503020204020204" charset="-122"/>
                <a:ea typeface="微软雅黑" panose="020B0503020204020204" charset="-122"/>
                <a:sym typeface="+mn-ea"/>
              </a:rPr>
              <a:t>19</a:t>
            </a:r>
            <a:r>
              <a:rPr lang="zh-CN" altLang="en-US" sz="2000">
                <a:latin typeface="微软雅黑" panose="020B0503020204020204" charset="-122"/>
                <a:ea typeface="微软雅黑" panose="020B0503020204020204" charset="-122"/>
                <a:sym typeface="+mn-ea"/>
              </a:rPr>
              <a:t>世纪中期，起源于英国，是技术发展史上一次里程碑式的革命。英国资产阶级革命之后，大规模对外掠夺、圈地运动为工业革命提供了必须的货币资金、劳动力和市场。手工业蓬勃发展实现了生产技术知识的大幅增加，为机器发明创造了基础。</a:t>
            </a:r>
            <a:endParaRPr lang="zh-CN" altLang="en-US" sz="2000">
              <a:latin typeface="微软雅黑" panose="020B0503020204020204" charset="-122"/>
              <a:ea typeface="微软雅黑" panose="020B0503020204020204" charset="-122"/>
              <a:sym typeface="+mn-ea"/>
            </a:endParaRPr>
          </a:p>
          <a:p>
            <a:pPr indent="0" fontAlgn="auto">
              <a:lnSpc>
                <a:spcPct val="150000"/>
              </a:lnSpc>
              <a:buFont typeface="Wingdings" panose="05000000000000000000" charset="0"/>
              <a:buNone/>
            </a:pPr>
            <a:r>
              <a:rPr lang="zh-CN" sz="2000" b="1">
                <a:latin typeface="微软雅黑" panose="020B0503020204020204" charset="-122"/>
                <a:ea typeface="微软雅黑" panose="020B0503020204020204" charset="-122"/>
                <a:sym typeface="+mn-ea"/>
              </a:rPr>
              <a:t>发展过程</a:t>
            </a:r>
            <a:r>
              <a:rPr lang="zh-CN" sz="2000">
                <a:latin typeface="微软雅黑" panose="020B0503020204020204" charset="-122"/>
                <a:ea typeface="微软雅黑" panose="020B0503020204020204" charset="-122"/>
                <a:sym typeface="+mn-ea"/>
              </a:rPr>
              <a:t>：</a:t>
            </a:r>
            <a:r>
              <a:rPr lang="en-US" altLang="zh-CN" sz="2000">
                <a:latin typeface="微软雅黑" panose="020B0503020204020204" charset="-122"/>
                <a:ea typeface="微软雅黑" panose="020B0503020204020204" charset="-122"/>
                <a:sym typeface="+mn-ea"/>
              </a:rPr>
              <a:t>1769</a:t>
            </a:r>
            <a:r>
              <a:rPr lang="zh-CN" altLang="en-US" sz="2000">
                <a:latin typeface="微软雅黑" panose="020B0503020204020204" charset="-122"/>
                <a:ea typeface="微软雅黑" panose="020B0503020204020204" charset="-122"/>
                <a:sym typeface="+mn-ea"/>
              </a:rPr>
              <a:t>年理查德</a:t>
            </a:r>
            <a:r>
              <a:rPr lang="en-US" altLang="zh-CN" sz="2000">
                <a:latin typeface="微软雅黑" panose="020B0503020204020204" charset="-122"/>
                <a:ea typeface="微软雅黑" panose="020B0503020204020204" charset="-122"/>
                <a:sym typeface="+mn-ea"/>
              </a:rPr>
              <a:t> </a:t>
            </a:r>
            <a:r>
              <a:rPr lang="zh-CN" altLang="en-US" sz="2000">
                <a:latin typeface="微软雅黑" panose="020B0503020204020204" charset="-122"/>
                <a:ea typeface="微软雅黑" panose="020B0503020204020204" charset="-122"/>
                <a:sym typeface="+mn-ea"/>
              </a:rPr>
              <a:t>阿克莱改进发明了新型的水力纺纱机，被誉为“近代工厂之父”，此后，机器生产开始由纺织业向采煤、冶金等各个行业扩展。伴随机器使用的普及，水力、风力等原有动力愈发无法满足日益增长的动力需求，</a:t>
            </a:r>
            <a:r>
              <a:rPr lang="en-US" altLang="zh-CN" sz="2000">
                <a:latin typeface="微软雅黑" panose="020B0503020204020204" charset="-122"/>
                <a:ea typeface="微软雅黑" panose="020B0503020204020204" charset="-122"/>
                <a:sym typeface="+mn-ea"/>
              </a:rPr>
              <a:t>1785</a:t>
            </a:r>
            <a:r>
              <a:rPr lang="zh-CN" altLang="en-US" sz="2000">
                <a:latin typeface="微软雅黑" panose="020B0503020204020204" charset="-122"/>
                <a:ea typeface="微软雅黑" panose="020B0503020204020204" charset="-122"/>
                <a:sym typeface="+mn-ea"/>
              </a:rPr>
              <a:t>年瓦特改良蒸汽机的正式使用提供了更加便利的动力，为机器的进一步普及和发展起了极大的推动作用，蒸汽时代由此到来。此后随着机器的不断增加，传统手工操作被逐步取代，</a:t>
            </a:r>
            <a:r>
              <a:rPr lang="zh-CN" altLang="en-US" sz="2000" b="1">
                <a:solidFill>
                  <a:srgbClr val="00B0F0"/>
                </a:solidFill>
                <a:latin typeface="微软雅黑" panose="020B0503020204020204" charset="-122"/>
                <a:ea typeface="微软雅黑" panose="020B0503020204020204" charset="-122"/>
                <a:sym typeface="+mn-ea"/>
              </a:rPr>
              <a:t>工厂这一新兴的生产组织形式出现</a:t>
            </a:r>
            <a:r>
              <a:rPr lang="zh-CN" altLang="en-US" sz="2000">
                <a:latin typeface="微软雅黑" panose="020B0503020204020204" charset="-122"/>
                <a:ea typeface="微软雅黑" panose="020B0503020204020204" charset="-122"/>
                <a:sym typeface="+mn-ea"/>
              </a:rPr>
              <a:t>。</a:t>
            </a:r>
            <a:r>
              <a:rPr lang="en-US" altLang="zh-CN" sz="2000">
                <a:latin typeface="微软雅黑" panose="020B0503020204020204" charset="-122"/>
                <a:ea typeface="微软雅黑" panose="020B0503020204020204" charset="-122"/>
                <a:sym typeface="+mn-ea"/>
              </a:rPr>
              <a:t>1840</a:t>
            </a:r>
            <a:r>
              <a:rPr lang="zh-CN" altLang="en-US" sz="2000">
                <a:latin typeface="微软雅黑" panose="020B0503020204020204" charset="-122"/>
                <a:ea typeface="微软雅黑" panose="020B0503020204020204" charset="-122"/>
                <a:sym typeface="+mn-ea"/>
              </a:rPr>
              <a:t>年前后，英国工厂传统手工业生产基本被大机器生产取代，工业革命基本完成。</a:t>
            </a:r>
            <a:endParaRPr lang="zh-CN" altLang="en-US" sz="2000">
              <a:latin typeface="微软雅黑" panose="020B0503020204020204" charset="-122"/>
              <a:ea typeface="微软雅黑" panose="020B0503020204020204"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250" advTm="0"/>
    </mc:Choice>
    <mc:Fallback>
      <p:transition spd="slow" advTm="0"/>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2" y="0"/>
            <a:ext cx="12192002" cy="6858000"/>
            <a:chOff x="-2" y="0"/>
            <a:chExt cx="12192002" cy="6858000"/>
          </a:xfrm>
        </p:grpSpPr>
        <p:pic>
          <p:nvPicPr>
            <p:cNvPr id="19" name="图片 18"/>
            <p:cNvPicPr>
              <a:picLocks noChangeAspect="true"/>
            </p:cNvPicPr>
            <p:nvPr/>
          </p:nvPicPr>
          <p:blipFill rotWithShape="true">
            <a:blip r:embed="rId1" cstate="screen">
              <a:extLst>
                <a:ext uri="{BEBA8EAE-BF5A-486C-A8C5-ECC9F3942E4B}">
                  <a14:imgProps xmlns:a14="http://schemas.microsoft.com/office/drawing/2010/main">
                    <a14:imgLayer r:embed="rId2">
                      <a14:imgEffect>
                        <a14:brightnessContrast bright="9000"/>
                      </a14:imgEffect>
                    </a14:imgLayer>
                  </a14:imgProps>
                </a:ext>
              </a:extLst>
            </a:blip>
            <a:srcRect/>
            <a:stretch>
              <a:fillRect/>
            </a:stretch>
          </p:blipFill>
          <p:spPr>
            <a:xfrm>
              <a:off x="-1" y="0"/>
              <a:ext cx="12192001" cy="6858000"/>
            </a:xfrm>
            <a:prstGeom prst="rect">
              <a:avLst/>
            </a:prstGeom>
          </p:spPr>
        </p:pic>
        <p:pic>
          <p:nvPicPr>
            <p:cNvPr id="20" name="图片 19"/>
            <p:cNvPicPr>
              <a:picLocks noChangeAspect="true"/>
            </p:cNvPicPr>
            <p:nvPr/>
          </p:nvPicPr>
          <p:blipFill>
            <a:blip r:embed="rId3">
              <a:lum bright="70000" contrast="-70000"/>
            </a:blip>
            <a:srcRect l="4950"/>
            <a:stretch>
              <a:fillRect/>
            </a:stretch>
          </p:blipFill>
          <p:spPr>
            <a:xfrm>
              <a:off x="5707965" y="2575"/>
              <a:ext cx="648403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1" name="图片 20"/>
            <p:cNvPicPr>
              <a:picLocks noChangeAspect="true"/>
            </p:cNvPicPr>
            <p:nvPr/>
          </p:nvPicPr>
          <p:blipFill>
            <a:blip r:embed="rId3">
              <a:lum bright="70000" contrast="-70000"/>
            </a:blip>
            <a:srcRect l="4950" r="26116"/>
            <a:stretch>
              <a:fillRect/>
            </a:stretch>
          </p:blipFill>
          <p:spPr>
            <a:xfrm flipH="true" flipV="true">
              <a:off x="-2" y="2575"/>
              <a:ext cx="470246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2" name="图片 21"/>
            <p:cNvPicPr>
              <a:picLocks noChangeAspect="true"/>
            </p:cNvPicPr>
            <p:nvPr/>
          </p:nvPicPr>
          <p:blipFill>
            <a:blip r:embed="rId3">
              <a:lum bright="70000" contrast="-70000"/>
            </a:blip>
            <a:srcRect l="4950"/>
            <a:stretch>
              <a:fillRect/>
            </a:stretch>
          </p:blipFill>
          <p:spPr>
            <a:xfrm rot="10800000">
              <a:off x="-2" y="6759208"/>
              <a:ext cx="648403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5" name="图片 24"/>
            <p:cNvPicPr>
              <a:picLocks noChangeAspect="true"/>
            </p:cNvPicPr>
            <p:nvPr/>
          </p:nvPicPr>
          <p:blipFill>
            <a:blip r:embed="rId3">
              <a:lum bright="70000" contrast="-70000"/>
            </a:blip>
            <a:srcRect l="4950" r="26116"/>
            <a:stretch>
              <a:fillRect/>
            </a:stretch>
          </p:blipFill>
          <p:spPr>
            <a:xfrm rot="10800000" flipH="true" flipV="true">
              <a:off x="7489535" y="6759208"/>
              <a:ext cx="470246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grpSp>
      <p:pic>
        <p:nvPicPr>
          <p:cNvPr id="12" name="图片 11"/>
          <p:cNvPicPr>
            <a:picLocks noChangeAspect="true"/>
          </p:cNvPicPr>
          <p:nvPr/>
        </p:nvPicPr>
        <p:blipFill>
          <a:blip r:embed="rId3"/>
          <a:stretch>
            <a:fillRect/>
          </a:stretch>
        </p:blipFill>
        <p:spPr>
          <a:xfrm rot="10800000">
            <a:off x="0" y="79375"/>
            <a:ext cx="12192000" cy="638175"/>
          </a:xfrm>
          <a:prstGeom prst="rect">
            <a:avLst/>
          </a:prstGeom>
          <a:solidFill>
            <a:schemeClr val="bg1"/>
          </a:solidFill>
        </p:spPr>
      </p:pic>
      <p:sp>
        <p:nvSpPr>
          <p:cNvPr id="14" name="文本框 13"/>
          <p:cNvSpPr txBox="true"/>
          <p:nvPr/>
        </p:nvSpPr>
        <p:spPr>
          <a:xfrm>
            <a:off x="314325" y="137160"/>
            <a:ext cx="10242550" cy="583565"/>
          </a:xfrm>
          <a:prstGeom prst="rect">
            <a:avLst/>
          </a:prstGeom>
          <a:noFill/>
        </p:spPr>
        <p:txBody>
          <a:bodyPr wrap="square" rtlCol="0">
            <a:spAutoFit/>
          </a:bodyPr>
          <a:p>
            <a:r>
              <a:rPr lang="zh-CN" altLang="en-US" sz="3200" dirty="0">
                <a:solidFill>
                  <a:schemeClr val="bg1"/>
                </a:solidFill>
                <a:latin typeface="微软雅黑" panose="020B0503020204020204" charset="-122"/>
                <a:ea typeface="微软雅黑" panose="020B0503020204020204" charset="-122"/>
                <a:sym typeface="+mn-ea"/>
              </a:rPr>
              <a:t>工业革命（续）</a:t>
            </a:r>
            <a:endParaRPr lang="zh-CN" altLang="en-US" sz="3200" dirty="0">
              <a:solidFill>
                <a:schemeClr val="bg1"/>
              </a:solidFill>
              <a:latin typeface="微软雅黑" panose="020B0503020204020204" charset="-122"/>
              <a:ea typeface="微软雅黑" panose="020B0503020204020204" charset="-122"/>
              <a:sym typeface="+mn-ea"/>
            </a:endParaRPr>
          </a:p>
        </p:txBody>
      </p:sp>
      <p:sp>
        <p:nvSpPr>
          <p:cNvPr id="11" name="文本框 10"/>
          <p:cNvSpPr txBox="true"/>
          <p:nvPr/>
        </p:nvSpPr>
        <p:spPr>
          <a:xfrm>
            <a:off x="1423035" y="833755"/>
            <a:ext cx="9546590" cy="1476375"/>
          </a:xfrm>
          <a:prstGeom prst="rect">
            <a:avLst/>
          </a:prstGeom>
          <a:noFill/>
        </p:spPr>
        <p:txBody>
          <a:bodyPr wrap="square" rtlCol="0">
            <a:spAutoFit/>
          </a:bodyPr>
          <a:p>
            <a:pPr indent="0" fontAlgn="auto">
              <a:lnSpc>
                <a:spcPct val="150000"/>
              </a:lnSpc>
              <a:buFont typeface="Wingdings" panose="05000000000000000000" charset="0"/>
              <a:buNone/>
            </a:pPr>
            <a:r>
              <a:rPr lang="zh-CN" sz="2000" b="1">
                <a:latin typeface="微软雅黑" panose="020B0503020204020204" charset="-122"/>
                <a:ea typeface="微软雅黑" panose="020B0503020204020204" charset="-122"/>
                <a:sym typeface="+mn-ea"/>
              </a:rPr>
              <a:t>总结</a:t>
            </a:r>
            <a:r>
              <a:rPr lang="zh-CN" sz="2000">
                <a:latin typeface="微软雅黑" panose="020B0503020204020204" charset="-122"/>
                <a:ea typeface="微软雅黑" panose="020B0503020204020204" charset="-122"/>
                <a:sym typeface="+mn-ea"/>
              </a:rPr>
              <a:t>：工业革命最重要的颠覆，是实现了技术和科学对于传统经验的超越，</a:t>
            </a:r>
            <a:r>
              <a:rPr lang="zh-CN" sz="2000" b="1">
                <a:solidFill>
                  <a:srgbClr val="00B0F0"/>
                </a:solidFill>
                <a:latin typeface="微软雅黑" panose="020B0503020204020204" charset="-122"/>
                <a:ea typeface="微软雅黑" panose="020B0503020204020204" charset="-122"/>
                <a:sym typeface="+mn-ea"/>
              </a:rPr>
              <a:t>支持工业革命的基础是知识革命</a:t>
            </a:r>
            <a:r>
              <a:rPr lang="zh-CN" sz="2000">
                <a:latin typeface="微软雅黑" panose="020B0503020204020204" charset="-122"/>
                <a:ea typeface="微软雅黑" panose="020B0503020204020204" charset="-122"/>
                <a:sym typeface="+mn-ea"/>
              </a:rPr>
              <a:t>，工业革命所有机器的改良和设计，都是基于科学原理，进而在技术上实现了突破</a:t>
            </a:r>
            <a:r>
              <a:rPr lang="zh-CN" altLang="en-US" sz="2000">
                <a:latin typeface="微软雅黑" panose="020B0503020204020204" charset="-122"/>
                <a:ea typeface="微软雅黑" panose="020B0503020204020204" charset="-122"/>
                <a:sym typeface="+mn-ea"/>
              </a:rPr>
              <a:t>。</a:t>
            </a:r>
            <a:endParaRPr lang="zh-CN" altLang="en-US" sz="2000">
              <a:latin typeface="微软雅黑" panose="020B0503020204020204" charset="-122"/>
              <a:ea typeface="微软雅黑" panose="020B0503020204020204" charset="-122"/>
              <a:sym typeface="+mn-ea"/>
            </a:endParaRPr>
          </a:p>
        </p:txBody>
      </p:sp>
      <p:pic>
        <p:nvPicPr>
          <p:cNvPr id="2" name="图片 1"/>
          <p:cNvPicPr>
            <a:picLocks noChangeAspect="true"/>
          </p:cNvPicPr>
          <p:nvPr/>
        </p:nvPicPr>
        <p:blipFill>
          <a:blip r:embed="rId4"/>
          <a:stretch>
            <a:fillRect/>
          </a:stretch>
        </p:blipFill>
        <p:spPr>
          <a:xfrm>
            <a:off x="1891030" y="2453005"/>
            <a:ext cx="3023235" cy="3794760"/>
          </a:xfrm>
          <a:prstGeom prst="rect">
            <a:avLst/>
          </a:prstGeom>
        </p:spPr>
      </p:pic>
      <p:pic>
        <p:nvPicPr>
          <p:cNvPr id="3" name="图片 2"/>
          <p:cNvPicPr>
            <a:picLocks noChangeAspect="true"/>
          </p:cNvPicPr>
          <p:nvPr/>
        </p:nvPicPr>
        <p:blipFill>
          <a:blip r:embed="rId5"/>
          <a:srcRect l="2147" t="7489" r="1306" b="7056"/>
          <a:stretch>
            <a:fillRect/>
          </a:stretch>
        </p:blipFill>
        <p:spPr>
          <a:xfrm>
            <a:off x="5547995" y="2762885"/>
            <a:ext cx="5084445" cy="2860675"/>
          </a:xfrm>
          <a:prstGeom prst="rect">
            <a:avLst/>
          </a:prstGeom>
        </p:spPr>
      </p:pic>
      <p:sp>
        <p:nvSpPr>
          <p:cNvPr id="4" name="文本框 3"/>
          <p:cNvSpPr txBox="true"/>
          <p:nvPr/>
        </p:nvSpPr>
        <p:spPr>
          <a:xfrm>
            <a:off x="2266950" y="6334760"/>
            <a:ext cx="2091055" cy="337185"/>
          </a:xfrm>
          <a:prstGeom prst="rect">
            <a:avLst/>
          </a:prstGeom>
          <a:noFill/>
        </p:spPr>
        <p:txBody>
          <a:bodyPr wrap="square" rtlCol="0">
            <a:spAutoFit/>
          </a:bodyPr>
          <a:p>
            <a:r>
              <a:rPr lang="zh-CN" altLang="en-US" sz="1600">
                <a:latin typeface="微软雅黑" panose="020B0503020204020204" charset="-122"/>
                <a:ea typeface="微软雅黑" panose="020B0503020204020204" charset="-122"/>
              </a:rPr>
              <a:t>科学：牛顿经典力学</a:t>
            </a:r>
            <a:endParaRPr lang="zh-CN" altLang="en-US" sz="1600">
              <a:latin typeface="微软雅黑" panose="020B0503020204020204" charset="-122"/>
              <a:ea typeface="微软雅黑" panose="020B0503020204020204" charset="-122"/>
            </a:endParaRPr>
          </a:p>
        </p:txBody>
      </p:sp>
      <p:sp>
        <p:nvSpPr>
          <p:cNvPr id="5" name="文本框 4"/>
          <p:cNvSpPr txBox="true"/>
          <p:nvPr/>
        </p:nvSpPr>
        <p:spPr>
          <a:xfrm>
            <a:off x="7422515" y="6334760"/>
            <a:ext cx="1478915" cy="337185"/>
          </a:xfrm>
          <a:prstGeom prst="rect">
            <a:avLst/>
          </a:prstGeom>
          <a:noFill/>
        </p:spPr>
        <p:txBody>
          <a:bodyPr wrap="square" rtlCol="0">
            <a:spAutoFit/>
          </a:bodyPr>
          <a:p>
            <a:r>
              <a:rPr lang="zh-CN" altLang="en-US" sz="1600">
                <a:latin typeface="微软雅黑" panose="020B0503020204020204" charset="-122"/>
                <a:ea typeface="微软雅黑" panose="020B0503020204020204" charset="-122"/>
              </a:rPr>
              <a:t>技术：蒸汽机</a:t>
            </a:r>
            <a:endParaRPr lang="zh-CN" altLang="en-US" sz="1600">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slow" p14:dur="1250" advTm="0"/>
    </mc:Choice>
    <mc:Fallback>
      <p:transition spd="slow" advTm="0"/>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2" y="0"/>
            <a:ext cx="12192002" cy="6858000"/>
            <a:chOff x="-2" y="0"/>
            <a:chExt cx="12192002" cy="6858000"/>
          </a:xfrm>
        </p:grpSpPr>
        <p:pic>
          <p:nvPicPr>
            <p:cNvPr id="19" name="图片 18"/>
            <p:cNvPicPr>
              <a:picLocks noChangeAspect="true"/>
            </p:cNvPicPr>
            <p:nvPr/>
          </p:nvPicPr>
          <p:blipFill rotWithShape="true">
            <a:blip r:embed="rId1" cstate="screen">
              <a:extLst>
                <a:ext uri="{BEBA8EAE-BF5A-486C-A8C5-ECC9F3942E4B}">
                  <a14:imgProps xmlns:a14="http://schemas.microsoft.com/office/drawing/2010/main">
                    <a14:imgLayer r:embed="rId2">
                      <a14:imgEffect>
                        <a14:brightnessContrast bright="9000"/>
                      </a14:imgEffect>
                    </a14:imgLayer>
                  </a14:imgProps>
                </a:ext>
              </a:extLst>
            </a:blip>
            <a:srcRect/>
            <a:stretch>
              <a:fillRect/>
            </a:stretch>
          </p:blipFill>
          <p:spPr>
            <a:xfrm>
              <a:off x="-1" y="0"/>
              <a:ext cx="12192001" cy="6858000"/>
            </a:xfrm>
            <a:prstGeom prst="rect">
              <a:avLst/>
            </a:prstGeom>
          </p:spPr>
        </p:pic>
        <p:pic>
          <p:nvPicPr>
            <p:cNvPr id="20" name="图片 19"/>
            <p:cNvPicPr>
              <a:picLocks noChangeAspect="true"/>
            </p:cNvPicPr>
            <p:nvPr/>
          </p:nvPicPr>
          <p:blipFill>
            <a:blip r:embed="rId3">
              <a:lum bright="70000" contrast="-70000"/>
            </a:blip>
            <a:srcRect l="4950"/>
            <a:stretch>
              <a:fillRect/>
            </a:stretch>
          </p:blipFill>
          <p:spPr>
            <a:xfrm>
              <a:off x="5707965" y="2575"/>
              <a:ext cx="648403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1" name="图片 20"/>
            <p:cNvPicPr>
              <a:picLocks noChangeAspect="true"/>
            </p:cNvPicPr>
            <p:nvPr/>
          </p:nvPicPr>
          <p:blipFill>
            <a:blip r:embed="rId3">
              <a:lum bright="70000" contrast="-70000"/>
            </a:blip>
            <a:srcRect l="4950" r="26116"/>
            <a:stretch>
              <a:fillRect/>
            </a:stretch>
          </p:blipFill>
          <p:spPr>
            <a:xfrm flipH="true" flipV="true">
              <a:off x="-2" y="2575"/>
              <a:ext cx="470246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2" name="图片 21"/>
            <p:cNvPicPr>
              <a:picLocks noChangeAspect="true"/>
            </p:cNvPicPr>
            <p:nvPr/>
          </p:nvPicPr>
          <p:blipFill>
            <a:blip r:embed="rId3">
              <a:lum bright="70000" contrast="-70000"/>
            </a:blip>
            <a:srcRect l="4950"/>
            <a:stretch>
              <a:fillRect/>
            </a:stretch>
          </p:blipFill>
          <p:spPr>
            <a:xfrm rot="10800000">
              <a:off x="-2" y="6759208"/>
              <a:ext cx="648403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5" name="图片 24"/>
            <p:cNvPicPr>
              <a:picLocks noChangeAspect="true"/>
            </p:cNvPicPr>
            <p:nvPr/>
          </p:nvPicPr>
          <p:blipFill>
            <a:blip r:embed="rId3">
              <a:lum bright="70000" contrast="-70000"/>
            </a:blip>
            <a:srcRect l="4950" r="26116"/>
            <a:stretch>
              <a:fillRect/>
            </a:stretch>
          </p:blipFill>
          <p:spPr>
            <a:xfrm rot="10800000" flipH="true" flipV="true">
              <a:off x="7489535" y="6759208"/>
              <a:ext cx="470246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grpSp>
      <p:pic>
        <p:nvPicPr>
          <p:cNvPr id="12" name="图片 11"/>
          <p:cNvPicPr>
            <a:picLocks noChangeAspect="true"/>
          </p:cNvPicPr>
          <p:nvPr/>
        </p:nvPicPr>
        <p:blipFill>
          <a:blip r:embed="rId3"/>
          <a:stretch>
            <a:fillRect/>
          </a:stretch>
        </p:blipFill>
        <p:spPr>
          <a:xfrm rot="10800000">
            <a:off x="0" y="79375"/>
            <a:ext cx="12192000" cy="638175"/>
          </a:xfrm>
          <a:prstGeom prst="rect">
            <a:avLst/>
          </a:prstGeom>
          <a:solidFill>
            <a:schemeClr val="bg1"/>
          </a:solidFill>
        </p:spPr>
      </p:pic>
      <p:sp>
        <p:nvSpPr>
          <p:cNvPr id="14" name="文本框 13"/>
          <p:cNvSpPr txBox="true"/>
          <p:nvPr/>
        </p:nvSpPr>
        <p:spPr>
          <a:xfrm>
            <a:off x="314325" y="137160"/>
            <a:ext cx="7472045" cy="583565"/>
          </a:xfrm>
          <a:prstGeom prst="rect">
            <a:avLst/>
          </a:prstGeom>
          <a:noFill/>
        </p:spPr>
        <p:txBody>
          <a:bodyPr wrap="square" rtlCol="0">
            <a:spAutoFit/>
          </a:bodyPr>
          <a:p>
            <a:r>
              <a:rPr lang="zh-CN" sz="3200" dirty="0">
                <a:solidFill>
                  <a:schemeClr val="bg1"/>
                </a:solidFill>
                <a:latin typeface="微软雅黑" panose="020B0503020204020204" charset="-122"/>
                <a:ea typeface="微软雅黑" panose="020B0503020204020204" charset="-122"/>
                <a:sym typeface="+mn-ea"/>
              </a:rPr>
              <a:t>生产力革命</a:t>
            </a:r>
            <a:endParaRPr lang="zh-CN" sz="3200" dirty="0">
              <a:solidFill>
                <a:schemeClr val="bg1"/>
              </a:solidFill>
              <a:latin typeface="微软雅黑" panose="020B0503020204020204" charset="-122"/>
              <a:ea typeface="微软雅黑" panose="020B0503020204020204" charset="-122"/>
              <a:sym typeface="+mn-ea"/>
            </a:endParaRPr>
          </a:p>
        </p:txBody>
      </p:sp>
      <p:sp>
        <p:nvSpPr>
          <p:cNvPr id="11" name="文本框 10"/>
          <p:cNvSpPr txBox="true"/>
          <p:nvPr/>
        </p:nvSpPr>
        <p:spPr>
          <a:xfrm>
            <a:off x="1322705" y="962025"/>
            <a:ext cx="9546590" cy="4707890"/>
          </a:xfrm>
          <a:prstGeom prst="rect">
            <a:avLst/>
          </a:prstGeom>
          <a:noFill/>
        </p:spPr>
        <p:txBody>
          <a:bodyPr wrap="square" rtlCol="0">
            <a:spAutoFit/>
          </a:bodyPr>
          <a:p>
            <a:pPr indent="0" algn="just" fontAlgn="auto">
              <a:lnSpc>
                <a:spcPct val="150000"/>
              </a:lnSpc>
              <a:buFont typeface="Wingdings" panose="05000000000000000000" charset="0"/>
              <a:buNone/>
            </a:pPr>
            <a:r>
              <a:rPr lang="zh-CN" sz="2000" b="1">
                <a:latin typeface="微软雅黑" panose="020B0503020204020204" charset="-122"/>
                <a:ea typeface="微软雅黑" panose="020B0503020204020204" charset="-122"/>
              </a:rPr>
              <a:t>背景</a:t>
            </a:r>
            <a:r>
              <a:rPr lang="zh-CN" sz="2000">
                <a:latin typeface="微软雅黑" panose="020B0503020204020204" charset="-122"/>
                <a:ea typeface="微软雅黑" panose="020B0503020204020204" charset="-122"/>
              </a:rPr>
              <a:t>：发生于</a:t>
            </a:r>
            <a:r>
              <a:rPr lang="en-US" altLang="zh-CN" sz="2000">
                <a:latin typeface="微软雅黑" panose="020B0503020204020204" charset="-122"/>
                <a:ea typeface="微软雅黑" panose="020B0503020204020204" charset="-122"/>
              </a:rPr>
              <a:t>19</a:t>
            </a:r>
            <a:r>
              <a:rPr lang="zh-CN" altLang="en-US" sz="2000">
                <a:latin typeface="微软雅黑" panose="020B0503020204020204" charset="-122"/>
                <a:ea typeface="微软雅黑" panose="020B0503020204020204" charset="-122"/>
              </a:rPr>
              <a:t>世纪</a:t>
            </a:r>
            <a:r>
              <a:rPr lang="en-US" altLang="zh-CN" sz="2000">
                <a:latin typeface="微软雅黑" panose="020B0503020204020204" charset="-122"/>
                <a:ea typeface="微软雅黑" panose="020B0503020204020204" charset="-122"/>
              </a:rPr>
              <a:t>70</a:t>
            </a:r>
            <a:r>
              <a:rPr lang="zh-CN" altLang="en-US" sz="2000">
                <a:latin typeface="微软雅黑" panose="020B0503020204020204" charset="-122"/>
                <a:ea typeface="微软雅黑" panose="020B0503020204020204" charset="-122"/>
              </a:rPr>
              <a:t>年代至第二次世界大战</a:t>
            </a:r>
            <a:r>
              <a:rPr lang="zh-CN" sz="2000">
                <a:latin typeface="微软雅黑" panose="020B0503020204020204" charset="-122"/>
                <a:ea typeface="微软雅黑" panose="020B0503020204020204" charset="-122"/>
              </a:rPr>
              <a:t>。</a:t>
            </a:r>
            <a:r>
              <a:rPr lang="en-US" altLang="zh-CN" sz="2000">
                <a:latin typeface="微软雅黑" panose="020B0503020204020204" charset="-122"/>
                <a:ea typeface="微软雅黑" panose="020B0503020204020204" charset="-122"/>
              </a:rPr>
              <a:t>1866</a:t>
            </a:r>
            <a:r>
              <a:rPr lang="zh-CN" altLang="en-US" sz="2000">
                <a:latin typeface="微软雅黑" panose="020B0503020204020204" charset="-122"/>
                <a:ea typeface="微软雅黑" panose="020B0503020204020204" charset="-122"/>
              </a:rPr>
              <a:t>年西门子发明了第一台大功率发电机，随后电气产品开始取得突破性发展，电灯、电钻等产品相继诞生，电力逐步取代蒸汽作为新的动力能源，人类社会进入了电气时代。</a:t>
            </a:r>
            <a:endParaRPr lang="zh-CN" altLang="en-US" sz="2000">
              <a:latin typeface="微软雅黑" panose="020B0503020204020204" charset="-122"/>
              <a:ea typeface="微软雅黑" panose="020B0503020204020204" charset="-122"/>
            </a:endParaRPr>
          </a:p>
          <a:p>
            <a:pPr indent="0" algn="just" fontAlgn="auto">
              <a:lnSpc>
                <a:spcPct val="150000"/>
              </a:lnSpc>
              <a:buFont typeface="Wingdings" panose="05000000000000000000" charset="0"/>
              <a:buNone/>
            </a:pPr>
            <a:r>
              <a:rPr lang="zh-CN" sz="2000" b="1">
                <a:latin typeface="微软雅黑" panose="020B0503020204020204" charset="-122"/>
                <a:ea typeface="微软雅黑" panose="020B0503020204020204" charset="-122"/>
              </a:rPr>
              <a:t>发展过程</a:t>
            </a:r>
            <a:r>
              <a:rPr lang="zh-CN" sz="2000">
                <a:latin typeface="微软雅黑" panose="020B0503020204020204" charset="-122"/>
                <a:ea typeface="微软雅黑" panose="020B0503020204020204" charset="-122"/>
              </a:rPr>
              <a:t>：电作为基础设施的普及，使得机械化大规模生产成为可能，需要协调更多的角色，美国古典管理学家弗雷德里克</a:t>
            </a:r>
            <a:r>
              <a:rPr lang="en-US" altLang="zh-CN" sz="2000">
                <a:latin typeface="微软雅黑" panose="020B0503020204020204" charset="-122"/>
                <a:ea typeface="微软雅黑" panose="020B0503020204020204" charset="-122"/>
              </a:rPr>
              <a:t> </a:t>
            </a:r>
            <a:r>
              <a:rPr lang="zh-CN" altLang="en-US" sz="2000">
                <a:latin typeface="微软雅黑" panose="020B0503020204020204" charset="-122"/>
                <a:ea typeface="微软雅黑" panose="020B0503020204020204" charset="-122"/>
              </a:rPr>
              <a:t>温格思</a:t>
            </a:r>
            <a:r>
              <a:rPr lang="en-US" altLang="zh-CN" sz="2000">
                <a:latin typeface="微软雅黑" panose="020B0503020204020204" charset="-122"/>
                <a:ea typeface="微软雅黑" panose="020B0503020204020204" charset="-122"/>
              </a:rPr>
              <a:t> </a:t>
            </a:r>
            <a:r>
              <a:rPr lang="zh-CN" altLang="en-US" sz="2000">
                <a:latin typeface="微软雅黑" panose="020B0503020204020204" charset="-122"/>
                <a:ea typeface="微软雅黑" panose="020B0503020204020204" charset="-122"/>
              </a:rPr>
              <a:t>泰勒首次提出科学管理的概念，全世界第一批商学院也出现在这一时期，大规模标准化的训练和足够多的管理人才，成为时代刚需。</a:t>
            </a:r>
            <a:endParaRPr lang="zh-CN" altLang="en-US" sz="2000">
              <a:latin typeface="微软雅黑" panose="020B0503020204020204" charset="-122"/>
              <a:ea typeface="微软雅黑" panose="020B0503020204020204" charset="-122"/>
            </a:endParaRPr>
          </a:p>
          <a:p>
            <a:pPr indent="0" algn="just" fontAlgn="auto">
              <a:lnSpc>
                <a:spcPct val="150000"/>
              </a:lnSpc>
              <a:buFont typeface="Wingdings" panose="05000000000000000000" charset="0"/>
              <a:buNone/>
            </a:pPr>
            <a:r>
              <a:rPr lang="zh-CN" altLang="en-US" sz="2000" b="1">
                <a:latin typeface="微软雅黑" panose="020B0503020204020204" charset="-122"/>
                <a:ea typeface="微软雅黑" panose="020B0503020204020204" charset="-122"/>
              </a:rPr>
              <a:t>总结</a:t>
            </a:r>
            <a:r>
              <a:rPr lang="zh-CN" altLang="en-US" sz="2000">
                <a:latin typeface="微软雅黑" panose="020B0503020204020204" charset="-122"/>
                <a:ea typeface="微软雅黑" panose="020B0503020204020204" charset="-122"/>
              </a:rPr>
              <a:t>：</a:t>
            </a:r>
            <a:r>
              <a:rPr lang="zh-CN" altLang="en-US" sz="2000" b="1">
                <a:solidFill>
                  <a:srgbClr val="00B0F0"/>
                </a:solidFill>
                <a:latin typeface="微软雅黑" panose="020B0503020204020204" charset="-122"/>
                <a:ea typeface="微软雅黑" panose="020B0503020204020204" charset="-122"/>
              </a:rPr>
              <a:t>生产力革命的核心是通过管理来提高人的生产效率</a:t>
            </a:r>
            <a:r>
              <a:rPr lang="zh-CN" altLang="en-US" sz="2000">
                <a:latin typeface="微软雅黑" panose="020B0503020204020204" charset="-122"/>
                <a:ea typeface="微软雅黑" panose="020B0503020204020204" charset="-122"/>
              </a:rPr>
              <a:t>，相应的组织创新就是出现了</a:t>
            </a:r>
            <a:r>
              <a:rPr lang="zh-CN" altLang="en-US" sz="2000" b="1">
                <a:solidFill>
                  <a:srgbClr val="00B0F0"/>
                </a:solidFill>
                <a:latin typeface="微软雅黑" panose="020B0503020204020204" charset="-122"/>
                <a:ea typeface="微软雅黑" panose="020B0503020204020204" charset="-122"/>
              </a:rPr>
              <a:t>公司</a:t>
            </a:r>
            <a:r>
              <a:rPr lang="zh-CN" altLang="en-US" sz="2000">
                <a:latin typeface="微软雅黑" panose="020B0503020204020204" charset="-122"/>
                <a:ea typeface="微软雅黑" panose="020B0503020204020204" charset="-122"/>
              </a:rPr>
              <a:t>和最早的</a:t>
            </a:r>
            <a:r>
              <a:rPr lang="zh-CN" altLang="en-US" sz="2000" b="1">
                <a:solidFill>
                  <a:srgbClr val="00B0F0"/>
                </a:solidFill>
                <a:latin typeface="微软雅黑" panose="020B0503020204020204" charset="-122"/>
                <a:ea typeface="微软雅黑" panose="020B0503020204020204" charset="-122"/>
              </a:rPr>
              <a:t>职能管理</a:t>
            </a:r>
            <a:r>
              <a:rPr lang="zh-CN" altLang="en-US" sz="2000">
                <a:latin typeface="微软雅黑" panose="020B0503020204020204" charset="-122"/>
                <a:ea typeface="微软雅黑" panose="020B0503020204020204" charset="-122"/>
              </a:rPr>
              <a:t>，从职能管理到</a:t>
            </a:r>
            <a:r>
              <a:rPr lang="en-US" altLang="zh-CN" sz="2000">
                <a:latin typeface="微软雅黑" panose="020B0503020204020204" charset="-122"/>
                <a:ea typeface="微软雅黑" panose="020B0503020204020204" charset="-122"/>
              </a:rPr>
              <a:t>M</a:t>
            </a:r>
            <a:r>
              <a:rPr lang="zh-CN" altLang="en-US" sz="2000">
                <a:latin typeface="微软雅黑" panose="020B0503020204020204" charset="-122"/>
                <a:ea typeface="微软雅黑" panose="020B0503020204020204" charset="-122"/>
              </a:rPr>
              <a:t>型的组织管理，再到今天大家熟悉的矩阵管理，归根结底都是提高人在生产线上和公司内的效率。</a:t>
            </a:r>
            <a:endParaRPr lang="zh-CN" altLang="en-US" sz="2000">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slow" p14:dur="1250" advTm="0"/>
    </mc:Choice>
    <mc:Fallback>
      <p:transition spd="slow" advTm="0"/>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true"/>
          </p:cNvPicPr>
          <p:nvPr/>
        </p:nvPicPr>
        <p:blipFill>
          <a:blip r:embed="rId1"/>
          <a:stretch>
            <a:fillRect/>
          </a:stretch>
        </p:blipFill>
        <p:spPr>
          <a:xfrm rot="10800000">
            <a:off x="0" y="79375"/>
            <a:ext cx="12192000" cy="638175"/>
          </a:xfrm>
          <a:prstGeom prst="rect">
            <a:avLst/>
          </a:prstGeom>
          <a:solidFill>
            <a:schemeClr val="bg1"/>
          </a:solidFill>
        </p:spPr>
      </p:pic>
      <p:sp>
        <p:nvSpPr>
          <p:cNvPr id="14" name="文本框 13"/>
          <p:cNvSpPr txBox="true"/>
          <p:nvPr/>
        </p:nvSpPr>
        <p:spPr>
          <a:xfrm>
            <a:off x="314325" y="137160"/>
            <a:ext cx="7472045" cy="583565"/>
          </a:xfrm>
          <a:prstGeom prst="rect">
            <a:avLst/>
          </a:prstGeom>
          <a:noFill/>
        </p:spPr>
        <p:txBody>
          <a:bodyPr wrap="square" rtlCol="0">
            <a:spAutoFit/>
          </a:bodyPr>
          <a:p>
            <a:r>
              <a:rPr lang="zh-CN" sz="3200" dirty="0">
                <a:solidFill>
                  <a:schemeClr val="bg1"/>
                </a:solidFill>
                <a:latin typeface="微软雅黑" panose="020B0503020204020204" charset="-122"/>
                <a:ea typeface="微软雅黑" panose="020B0503020204020204" charset="-122"/>
                <a:sym typeface="+mn-ea"/>
              </a:rPr>
              <a:t>管理革命</a:t>
            </a:r>
            <a:endParaRPr lang="zh-CN" sz="3200" dirty="0">
              <a:solidFill>
                <a:schemeClr val="bg1"/>
              </a:solidFill>
              <a:latin typeface="微软雅黑" panose="020B0503020204020204" charset="-122"/>
              <a:ea typeface="微软雅黑" panose="020B0503020204020204" charset="-122"/>
              <a:sym typeface="+mn-ea"/>
            </a:endParaRPr>
          </a:p>
        </p:txBody>
      </p:sp>
      <p:sp>
        <p:nvSpPr>
          <p:cNvPr id="11" name="文本框 10"/>
          <p:cNvSpPr txBox="true"/>
          <p:nvPr/>
        </p:nvSpPr>
        <p:spPr>
          <a:xfrm>
            <a:off x="1414780" y="1113155"/>
            <a:ext cx="9546590" cy="4246245"/>
          </a:xfrm>
          <a:prstGeom prst="rect">
            <a:avLst/>
          </a:prstGeom>
          <a:noFill/>
        </p:spPr>
        <p:txBody>
          <a:bodyPr wrap="square" rtlCol="0">
            <a:spAutoFit/>
          </a:bodyPr>
          <a:p>
            <a:pPr fontAlgn="auto">
              <a:lnSpc>
                <a:spcPct val="150000"/>
              </a:lnSpc>
            </a:pPr>
            <a:r>
              <a:rPr lang="zh-CN" altLang="en-US" sz="2000" b="1">
                <a:latin typeface="微软雅黑" panose="020B0503020204020204" charset="-122"/>
                <a:ea typeface="微软雅黑" panose="020B0503020204020204" charset="-122"/>
              </a:rPr>
              <a:t>背景</a:t>
            </a:r>
            <a:r>
              <a:rPr lang="zh-CN" altLang="en-US" sz="2000">
                <a:latin typeface="微软雅黑" panose="020B0503020204020204" charset="-122"/>
                <a:ea typeface="微软雅黑" panose="020B0503020204020204" charset="-122"/>
              </a:rPr>
              <a:t>：</a:t>
            </a:r>
            <a:r>
              <a:rPr lang="en-US" altLang="zh-CN" sz="2000">
                <a:latin typeface="微软雅黑" panose="020B0503020204020204" charset="-122"/>
                <a:ea typeface="微软雅黑" panose="020B0503020204020204" charset="-122"/>
              </a:rPr>
              <a:t>20</a:t>
            </a:r>
            <a:r>
              <a:rPr lang="zh-CN" altLang="en-US" sz="2000">
                <a:latin typeface="微软雅黑" panose="020B0503020204020204" charset="-122"/>
                <a:ea typeface="微软雅黑" panose="020B0503020204020204" charset="-122"/>
              </a:rPr>
              <a:t>世纪四五十年代，人类在原子能、电子计算机以及航天技术等多个领域均取得了突破性发展，特别是计算机的快速发展和广泛应用，使得人类社会进入信息时代。</a:t>
            </a:r>
            <a:endParaRPr lang="zh-CN" altLang="en-US" sz="2000">
              <a:latin typeface="微软雅黑" panose="020B0503020204020204" charset="-122"/>
              <a:ea typeface="微软雅黑" panose="020B0503020204020204" charset="-122"/>
            </a:endParaRPr>
          </a:p>
          <a:p>
            <a:pPr fontAlgn="auto">
              <a:lnSpc>
                <a:spcPct val="150000"/>
              </a:lnSpc>
            </a:pPr>
            <a:r>
              <a:rPr lang="zh-CN" altLang="en-US" sz="2000" b="1">
                <a:latin typeface="微软雅黑" panose="020B0503020204020204" charset="-122"/>
                <a:ea typeface="微软雅黑" panose="020B0503020204020204" charset="-122"/>
              </a:rPr>
              <a:t>发展过程</a:t>
            </a:r>
            <a:r>
              <a:rPr lang="zh-CN" altLang="en-US" sz="2000">
                <a:latin typeface="微软雅黑" panose="020B0503020204020204" charset="-122"/>
                <a:ea typeface="微软雅黑" panose="020B0503020204020204" charset="-122"/>
              </a:rPr>
              <a:t>：信息化的发展使得管理本身也变得愈加复杂，此时管理的核心由流水线的效率转为公司这个组织本身的效率，其依赖于信息的流通和处理的效率。这时出现了微软、甲骨文等一大批知名企业，</a:t>
            </a:r>
            <a:r>
              <a:rPr lang="en-US" altLang="zh-CN" sz="2000">
                <a:latin typeface="微软雅黑" panose="020B0503020204020204" charset="-122"/>
                <a:ea typeface="微软雅黑" panose="020B0503020204020204" charset="-122"/>
              </a:rPr>
              <a:t>ERP</a:t>
            </a:r>
            <a:r>
              <a:rPr lang="zh-CN" altLang="en-US" sz="2000">
                <a:latin typeface="微软雅黑" panose="020B0503020204020204" charset="-122"/>
                <a:ea typeface="微软雅黑" panose="020B0503020204020204" charset="-122"/>
              </a:rPr>
              <a:t>理论开始风行全球，出现了第三次革命</a:t>
            </a:r>
            <a:r>
              <a:rPr lang="en-US" altLang="zh-CN" sz="2000">
                <a:latin typeface="微软雅黑" panose="020B0503020204020204" charset="-122"/>
                <a:ea typeface="微软雅黑" panose="020B0503020204020204" charset="-122"/>
              </a:rPr>
              <a:t>——</a:t>
            </a:r>
            <a:r>
              <a:rPr lang="zh-CN" altLang="en-US" sz="2000">
                <a:latin typeface="微软雅黑" panose="020B0503020204020204" charset="-122"/>
                <a:ea typeface="微软雅黑" panose="020B0503020204020204" charset="-122"/>
              </a:rPr>
              <a:t>管理革命，其目的是不断提升信息与知识的管理效率。</a:t>
            </a:r>
            <a:endParaRPr lang="zh-CN" altLang="en-US" sz="2000">
              <a:latin typeface="微软雅黑" panose="020B0503020204020204" charset="-122"/>
              <a:ea typeface="微软雅黑" panose="020B0503020204020204" charset="-122"/>
            </a:endParaRPr>
          </a:p>
          <a:p>
            <a:pPr fontAlgn="auto">
              <a:lnSpc>
                <a:spcPct val="150000"/>
              </a:lnSpc>
            </a:pPr>
            <a:r>
              <a:rPr lang="zh-CN" altLang="en-US" sz="2000" b="1">
                <a:latin typeface="微软雅黑" panose="020B0503020204020204" charset="-122"/>
                <a:ea typeface="微软雅黑" panose="020B0503020204020204" charset="-122"/>
              </a:rPr>
              <a:t>总结</a:t>
            </a:r>
            <a:r>
              <a:rPr lang="zh-CN" altLang="en-US" sz="2000">
                <a:latin typeface="微软雅黑" panose="020B0503020204020204" charset="-122"/>
                <a:ea typeface="微软雅黑" panose="020B0503020204020204" charset="-122"/>
              </a:rPr>
              <a:t>：</a:t>
            </a:r>
            <a:r>
              <a:rPr lang="en-US" altLang="zh-CN" sz="2000" b="1">
                <a:solidFill>
                  <a:srgbClr val="00B0F0"/>
                </a:solidFill>
                <a:latin typeface="微软雅黑" panose="020B0503020204020204" charset="-122"/>
                <a:ea typeface="微软雅黑" panose="020B0503020204020204" charset="-122"/>
              </a:rPr>
              <a:t>ERP</a:t>
            </a:r>
            <a:r>
              <a:rPr lang="zh-CN" altLang="en-US" sz="2000" b="1">
                <a:solidFill>
                  <a:srgbClr val="00B0F0"/>
                </a:solidFill>
                <a:latin typeface="微软雅黑" panose="020B0503020204020204" charset="-122"/>
                <a:ea typeface="微软雅黑" panose="020B0503020204020204" charset="-122"/>
              </a:rPr>
              <a:t>的本质是把知识体系化、流程化、软件化、自动化，进而提升整个公司的管理效率</a:t>
            </a:r>
            <a:r>
              <a:rPr lang="zh-CN" altLang="en-US" sz="2000">
                <a:latin typeface="微软雅黑" panose="020B0503020204020204" charset="-122"/>
                <a:ea typeface="微软雅黑" panose="020B0503020204020204" charset="-122"/>
              </a:rPr>
              <a:t>，与管理革命的根本目的不谋而合。</a:t>
            </a:r>
            <a:endParaRPr lang="zh-CN" altLang="en-US" sz="2000">
              <a:latin typeface="微软雅黑" panose="020B0503020204020204" charset="-122"/>
              <a:ea typeface="微软雅黑" panose="020B0503020204020204" charset="-122"/>
            </a:endParaRPr>
          </a:p>
        </p:txBody>
      </p:sp>
      <p:grpSp>
        <p:nvGrpSpPr>
          <p:cNvPr id="27" name="组合 26"/>
          <p:cNvGrpSpPr/>
          <p:nvPr/>
        </p:nvGrpSpPr>
        <p:grpSpPr>
          <a:xfrm>
            <a:off x="-2" y="2575"/>
            <a:ext cx="12192002" cy="6851867"/>
            <a:chOff x="-2" y="2575"/>
            <a:chExt cx="12192002" cy="6851867"/>
          </a:xfrm>
        </p:grpSpPr>
        <p:pic>
          <p:nvPicPr>
            <p:cNvPr id="29" name="图片 28"/>
            <p:cNvPicPr>
              <a:picLocks noChangeAspect="true"/>
            </p:cNvPicPr>
            <p:nvPr/>
          </p:nvPicPr>
          <p:blipFill>
            <a:blip r:embed="rId1">
              <a:lum bright="70000" contrast="-70000"/>
            </a:blip>
            <a:srcRect l="4950"/>
            <a:stretch>
              <a:fillRect/>
            </a:stretch>
          </p:blipFill>
          <p:spPr>
            <a:xfrm>
              <a:off x="5707965" y="2575"/>
              <a:ext cx="648403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30" name="图片 29"/>
            <p:cNvPicPr>
              <a:picLocks noChangeAspect="true"/>
            </p:cNvPicPr>
            <p:nvPr/>
          </p:nvPicPr>
          <p:blipFill>
            <a:blip r:embed="rId1">
              <a:lum bright="70000" contrast="-70000"/>
            </a:blip>
            <a:srcRect l="4950" r="26116"/>
            <a:stretch>
              <a:fillRect/>
            </a:stretch>
          </p:blipFill>
          <p:spPr>
            <a:xfrm flipH="true" flipV="true">
              <a:off x="-2" y="2575"/>
              <a:ext cx="470246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31" name="图片 30"/>
            <p:cNvPicPr>
              <a:picLocks noChangeAspect="true"/>
            </p:cNvPicPr>
            <p:nvPr/>
          </p:nvPicPr>
          <p:blipFill>
            <a:blip r:embed="rId1">
              <a:lum bright="70000" contrast="-70000"/>
            </a:blip>
            <a:srcRect l="4950"/>
            <a:stretch>
              <a:fillRect/>
            </a:stretch>
          </p:blipFill>
          <p:spPr>
            <a:xfrm rot="10800000">
              <a:off x="-2" y="6759208"/>
              <a:ext cx="648403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32" name="图片 31"/>
            <p:cNvPicPr>
              <a:picLocks noChangeAspect="true"/>
            </p:cNvPicPr>
            <p:nvPr/>
          </p:nvPicPr>
          <p:blipFill>
            <a:blip r:embed="rId1">
              <a:lum bright="70000" contrast="-70000"/>
            </a:blip>
            <a:srcRect l="4950" r="26116"/>
            <a:stretch>
              <a:fillRect/>
            </a:stretch>
          </p:blipFill>
          <p:spPr>
            <a:xfrm rot="10800000" flipH="true" flipV="true">
              <a:off x="7489535" y="6759208"/>
              <a:ext cx="470246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grpSp>
    </p:spTree>
  </p:cSld>
  <p:clrMapOvr>
    <a:masterClrMapping/>
  </p:clrMapOvr>
  <mc:AlternateContent xmlns:mc="http://schemas.openxmlformats.org/markup-compatibility/2006">
    <mc:Choice xmlns:p14="http://schemas.microsoft.com/office/powerpoint/2010/main" Requires="p14">
      <p:transition spd="slow" p14:dur="1250" advTm="0"/>
    </mc:Choice>
    <mc:Fallback>
      <p:transition spd="slow" advTm="0"/>
    </mc:Fallback>
  </mc:AlternateContent>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Black-Arial">
      <a:majorFont>
        <a:latin typeface="Arial Black"/>
        <a:ea typeface=""/>
        <a:cs typeface=""/>
        <a:font script="Jpan" typeface="ＭＳ ゴシック"/>
        <a:font script="Hang" typeface="굴림"/>
        <a:font script="Hans" typeface="宋体"/>
        <a:font script="Hant" typeface="新細明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a:ea typeface=""/>
        <a:cs typeface=""/>
        <a:font script="Jpan" typeface="ＭＳ Ｐゴシック"/>
        <a:font script="Hang" typeface="굴림"/>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true">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false"/>
        </a:gradFill>
        <a:gradFill rotWithShape="true">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false"/>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true">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false"/>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宋体"/>
        <a:ea typeface=""/>
        <a:cs typeface=""/>
        <a:font script="Jpan" typeface="游ゴシック Light"/>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宋体"/>
        <a:ea typeface=""/>
        <a:cs typeface=""/>
        <a:font script="Jpan" typeface="游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true">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false"/>
        </a:gradFill>
        <a:gradFill rotWithShape="true">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false"/>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true">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false"/>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true">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false"/>
        </a:gradFill>
        <a:gradFill rotWithShape="true">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false"/>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true">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false"/>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customXml/item1.xml><?xml version="1.0" encoding="utf-8"?>
<s:customData xmlns="http://www.wps.cn/officeDocument/2013/wpsCustomData" xmlns:s="http://www.wps.cn/officeDocument/2013/wpsCustomData">
  <extobjs>
    <extobj name="44B7C0F4-79DB-4F8B-9303-0E098D69D8BE-1">
      <extobjdata type="44B7C0F4-79DB-4F8B-9303-0E098D69D8BE" data="ewogICAiTGFzdFVybCIgOiAiaHR0cDovL3d3dy50b3BzY2FuLmNvbS93cHMvaW5kZXguaHRtbD90ZXh0PWh0dHBzJTNBJTJGJTJGd3d3LnByb2Nlc3Nvbi5jb20lMkZ2aWV3JTJGbGluayUyRjYwYzVhNTczNTY1M2JiN2EzMjQyMzQ1MCZ0ZXh0VHlwZT10ZXh0JnJvdW5kPTAmZ3JhZGllbnRXYXk9MCZmdENvbG9yPSUyM2FiYTAwMCZjb250ZW50PSVFNiU4MCU5RCVFNyVCQiVCNCVFNSVBRiVCQyVFNSU5QiVCRSIsCiAgICJMb2dvIiA6ICIiLAogICAiT3JpZ2luYWxVcmwiIDogImh0dHA6Ly93d3cudG9wc2Nhbi5jb20vd3BzL2luZGV4Lmh0bWwiCn0K"/>
    </extobj>
    <extobj name="44B7C0F4-79DB-4F8B-9303-0E098D69D8BE-2">
      <extobjdata type="44B7C0F4-79DB-4F8B-9303-0E098D69D8BE" data="ewogICAiTGFzdFVybCIgOiAiaHR0cDovL3d3dy50b3BzY2FuLmNvbS93cHMvaW5kZXguaHRtbD90ZXh0PWh0dHBzJTNBJTJGJTJGd3d3LnByb2Nlc3Nvbi5jb20lMkZ2aWV3JTJGbGluayUyRjYxNDA3OWNlMWUwODUzMDc4ZmQ1ODQ0ZSZ0ZXh0VHlwZT10ZXh0JnJvdW5kPTAmZ3JhZGllbnRXYXk9MCZmdENvbG9yPSUyM2FiYTAwMCZjb250ZW50PSVFNiU4MCU5RCVFNyVCQiVCNCVFNSVBRiVCQyVFNSU5QiVCRSIsCiAgICJMb2dvIiA6ICIiLAogICAiT3JpZ2luYWxVcmwiIDogImh0dHA6Ly93d3cudG9wc2Nhbi5jb20vd3BzL2luZGV4Lmh0bWwiCn0K"/>
    </extobj>
  </extobjs>
</s:customData>
</file>

<file path=customXml/itemProps1.xml><?xml version="1.0" encoding="utf-8"?>
<ds:datastoreItem xmlns:ds="http://schemas.openxmlformats.org/officeDocument/2006/customXml" ds:itemID="s:customData">
  <ds:schemaRefs>
    <ds:schemaRef ds:uri="http://www.wps.cn/officeDocument/2013/wpsCustomData"/>
  </ds:schemaRefs>
</ds:datastoreItem>
</file>

<file path=docProps/app.xml><?xml version="1.0" encoding="utf-8"?>
<Properties xmlns="http://schemas.openxmlformats.org/officeDocument/2006/extended-properties" xmlns:vt="http://schemas.openxmlformats.org/officeDocument/2006/docPropsVTypes">
  <TotalTime>0</TotalTime>
  <Words>2356</Words>
  <Application>WPS 演示</Application>
  <PresentationFormat>宽屏</PresentationFormat>
  <Paragraphs>90</Paragraphs>
  <Slides>14</Slides>
  <Notes>0</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14</vt:i4>
      </vt:variant>
    </vt:vector>
  </HeadingPairs>
  <TitlesOfParts>
    <vt:vector size="24" baseType="lpstr">
      <vt:lpstr>Arial</vt:lpstr>
      <vt:lpstr>宋体</vt:lpstr>
      <vt:lpstr>Wingdings</vt:lpstr>
      <vt:lpstr>微软雅黑</vt:lpstr>
      <vt:lpstr>经典综艺体简</vt:lpstr>
      <vt:lpstr>新宋体</vt:lpstr>
      <vt:lpstr>Wingdings</vt:lpstr>
      <vt:lpstr>Arial Unicode MS</vt:lpstr>
      <vt:lpstr>Arial Black</vt:lpstr>
      <vt:lpstr>Office 主题​​</vt:lpstr>
      <vt:lpstr>PowerPoint 演示文稿</vt:lpstr>
      <vt:lpstr>本部分大纲</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zjz</dc:creator>
  <cp:lastModifiedBy>zjz</cp:lastModifiedBy>
  <cp:revision>150</cp:revision>
  <dcterms:created xsi:type="dcterms:W3CDTF">2021-09-16T11:50:02Z</dcterms:created>
  <dcterms:modified xsi:type="dcterms:W3CDTF">2021-09-16T11:50:02Z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2052-11.1.0.9604</vt:lpwstr>
  </property>
</Properties>
</file>